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Lst>
  <p:sldSz cy="5143500" cx="9144000"/>
  <p:notesSz cx="6858000" cy="9144000"/>
  <p:embeddedFontLst>
    <p:embeddedFont>
      <p:font typeface="Black Ops One"/>
      <p:regular r:id="rId59"/>
    </p:embeddedFont>
    <p:embeddedFont>
      <p:font typeface="Playfair Display ExtraBold"/>
      <p:bold r:id="rId60"/>
      <p:boldItalic r:id="rId6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1" Type="http://schemas.openxmlformats.org/officeDocument/2006/relationships/font" Target="fonts/PlayfairDisplayExtraBold-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PlayfairDisplayExtraBold-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font" Target="fonts/BlackOpsOne-regular.fntdata"/><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c3788f096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c3788f096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the one that MOST Christians don’t do</a:t>
            </a:r>
            <a:endParaRPr/>
          </a:p>
          <a:p>
            <a:pPr indent="0" lvl="0" marL="0" rtl="0" algn="l">
              <a:spcBef>
                <a:spcPts val="0"/>
              </a:spcBef>
              <a:spcAft>
                <a:spcPts val="0"/>
              </a:spcAft>
              <a:buNone/>
            </a:pPr>
            <a:r>
              <a:rPr lang="en"/>
              <a:t>We are called to change and be in accordance with God’s laws</a:t>
            </a:r>
            <a:endParaRPr/>
          </a:p>
          <a:p>
            <a:pPr indent="0" lvl="0" marL="0" rtl="0" algn="l">
              <a:spcBef>
                <a:spcPts val="0"/>
              </a:spcBef>
              <a:spcAft>
                <a:spcPts val="0"/>
              </a:spcAft>
              <a:buNone/>
            </a:pPr>
            <a:r>
              <a:rPr lang="en"/>
              <a:t>Moving from having our spirt renewed to having that flow to earth by renewing your mind body and soul</a:t>
            </a:r>
            <a:endParaRPr/>
          </a:p>
          <a:p>
            <a:pPr indent="0" lvl="0" marL="0" rtl="0" algn="l">
              <a:spcBef>
                <a:spcPts val="0"/>
              </a:spcBef>
              <a:spcAft>
                <a:spcPts val="0"/>
              </a:spcAft>
              <a:buNone/>
            </a:pPr>
            <a:r>
              <a:rPr lang="en"/>
              <a:t>The call to transformation is the PERSONAL RELM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c3788f096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c3788f096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mission critical to battle ready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c3788f0967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c3788f0967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follow up gap is the time between saying yes to Jesus and ACTUALLY following Jesus.  You may actually still be in this space this morning.</a:t>
            </a:r>
            <a:endParaRPr/>
          </a:p>
          <a:p>
            <a:pPr indent="0" lvl="0" marL="0" rtl="0" algn="l">
              <a:spcBef>
                <a:spcPts val="0"/>
              </a:spcBef>
              <a:spcAft>
                <a:spcPts val="0"/>
              </a:spcAft>
              <a:buNone/>
            </a:pPr>
            <a:r>
              <a:rPr lang="en"/>
              <a:t>If you have not began to take </a:t>
            </a:r>
            <a:r>
              <a:rPr lang="en"/>
              <a:t>territory</a:t>
            </a:r>
            <a:r>
              <a:rPr lang="en"/>
              <a:t> in your mind, body, soul where would you say you are?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c3788f0967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c3788f0967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Call to faithfulness is about our biblically given roles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c3788f0967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c3788f0967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can we be responsible for what God’ has for us externally if we are not being responsible in the roles that God has put in us?  We must first practice this faithfulness before we can move out from there.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c3788f0967_0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c3788f0967_0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calls naturally land us in a call to fruitfulness.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a:t>
            </a:r>
            <a:r>
              <a:rPr lang="en"/>
              <a:t>scripture</a:t>
            </a:r>
            <a:r>
              <a:rPr lang="en"/>
              <a:t> for this is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c3788f096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c3788f096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are called to work.  This call was there before the beginning of time.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c3788f0967_0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c3788f0967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Have you answered that call?</a:t>
            </a:r>
            <a:endParaRPr/>
          </a:p>
          <a:p>
            <a:pPr indent="0" lvl="0" marL="0" rtl="0" algn="l">
              <a:spcBef>
                <a:spcPts val="0"/>
              </a:spcBef>
              <a:spcAft>
                <a:spcPts val="0"/>
              </a:spcAft>
              <a:buNone/>
            </a:pPr>
            <a:r>
              <a:rPr lang="en"/>
              <a:t>There is an order in how we move from one call to another.</a:t>
            </a:r>
            <a:endParaRPr/>
          </a:p>
          <a:p>
            <a:pPr indent="0" lvl="0" marL="0" rtl="0" algn="l">
              <a:spcBef>
                <a:spcPts val="0"/>
              </a:spcBef>
              <a:spcAft>
                <a:spcPts val="0"/>
              </a:spcAft>
              <a:buNone/>
            </a:pPr>
            <a:r>
              <a:rPr lang="en"/>
              <a:t>How many have you seen answer a call to fruitfulness and seen them </a:t>
            </a:r>
            <a:r>
              <a:rPr lang="en"/>
              <a:t>implode</a:t>
            </a:r>
            <a:r>
              <a:rPr lang="en"/>
              <a:t>?</a:t>
            </a:r>
            <a:endParaRPr/>
          </a:p>
          <a:p>
            <a:pPr indent="0" lvl="0" marL="0" rtl="0" algn="l">
              <a:spcBef>
                <a:spcPts val="0"/>
              </a:spcBef>
              <a:spcAft>
                <a:spcPts val="0"/>
              </a:spcAft>
              <a:buNone/>
            </a:pPr>
            <a:r>
              <a:rPr lang="en"/>
              <a:t>That is because they had not taken the transformation or faithfulness seriously.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c8f29cfd1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c8f29cfd1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c3788f096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2c3788f096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did God give us those people?</a:t>
            </a:r>
            <a:endParaRPr/>
          </a:p>
          <a:p>
            <a:pPr indent="0" lvl="0" marL="0" rtl="0" algn="l">
              <a:spcBef>
                <a:spcPts val="0"/>
              </a:spcBef>
              <a:spcAft>
                <a:spcPts val="0"/>
              </a:spcAft>
              <a:buNone/>
            </a:pPr>
            <a:r>
              <a:rPr lang="en"/>
              <a:t>To reach the FULL MEASURE OF CHRIST.</a:t>
            </a:r>
            <a:endParaRPr/>
          </a:p>
          <a:p>
            <a:pPr indent="0" lvl="0" marL="0" rtl="0" algn="l">
              <a:spcBef>
                <a:spcPts val="0"/>
              </a:spcBef>
              <a:spcAft>
                <a:spcPts val="0"/>
              </a:spcAft>
              <a:buNone/>
            </a:pPr>
            <a:r>
              <a:rPr lang="en"/>
              <a:t>Are we there yet?  This is the call to transformation.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2cf1e860c27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2cf1e860c27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2c3788f0967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2c3788f0967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Growth is in play.</a:t>
            </a:r>
            <a:endParaRPr/>
          </a:p>
          <a:p>
            <a:pPr indent="0" lvl="0" marL="0" rtl="0" algn="l">
              <a:spcBef>
                <a:spcPts val="0"/>
              </a:spcBef>
              <a:spcAft>
                <a:spcPts val="0"/>
              </a:spcAft>
              <a:buNone/>
            </a:pPr>
            <a:r>
              <a:rPr lang="en"/>
              <a:t>BUT…….INSTEAD</a:t>
            </a:r>
            <a:endParaRPr/>
          </a:p>
          <a:p>
            <a:pPr indent="0" lvl="0" marL="0" rtl="0" algn="l">
              <a:spcBef>
                <a:spcPts val="0"/>
              </a:spcBef>
              <a:spcAft>
                <a:spcPts val="0"/>
              </a:spcAft>
              <a:buNone/>
            </a:pPr>
            <a:r>
              <a:rPr lang="en"/>
              <a:t>Each of us has to do our work</a:t>
            </a:r>
            <a:endParaRPr/>
          </a:p>
          <a:p>
            <a:pPr indent="0" lvl="0" marL="0" rtl="0" algn="l">
              <a:spcBef>
                <a:spcPts val="0"/>
              </a:spcBef>
              <a:spcAft>
                <a:spcPts val="0"/>
              </a:spcAft>
              <a:buNone/>
            </a:pPr>
            <a:r>
              <a:rPr lang="en"/>
              <a:t>Each of us has to grow</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2c71cfb84c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2c71cfb84c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Here Paul is telling us EXACTLY what Biblical growth and maturity looks like.</a:t>
            </a:r>
            <a:endParaRPr/>
          </a:p>
          <a:p>
            <a:pPr indent="0" lvl="0" marL="0" rtl="0" algn="l">
              <a:spcBef>
                <a:spcPts val="0"/>
              </a:spcBef>
              <a:spcAft>
                <a:spcPts val="0"/>
              </a:spcAft>
              <a:buNone/>
            </a:pPr>
            <a:r>
              <a:rPr lang="en"/>
              <a:t>Here is how Jesus does this in us.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c71cfb84c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2c71cfb84c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Isn’t it beautiful that is so much we are doing wrong and Jesus doesn’t bombard us with all of them.  </a:t>
            </a:r>
            <a:endParaRPr/>
          </a:p>
          <a:p>
            <a:pPr indent="0" lvl="0" marL="0" rtl="0" algn="l">
              <a:spcBef>
                <a:spcPts val="0"/>
              </a:spcBef>
              <a:spcAft>
                <a:spcPts val="0"/>
              </a:spcAft>
              <a:buNone/>
            </a:pPr>
            <a:r>
              <a:rPr lang="en"/>
              <a:t>He shows us one at a time….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2c71cfb84c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2c71cfb84c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Jesus makes us aware and calls us to that area.  Again, not all at once, just one area.</a:t>
            </a:r>
            <a:endParaRPr/>
          </a:p>
          <a:p>
            <a:pPr indent="0" lvl="0" marL="0" rtl="0" algn="l">
              <a:spcBef>
                <a:spcPts val="0"/>
              </a:spcBef>
              <a:spcAft>
                <a:spcPts val="0"/>
              </a:spcAft>
              <a:buNone/>
            </a:pPr>
            <a:r>
              <a:rPr lang="en"/>
              <a:t>Imagine if everything was brought to the surface at once?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2c71cfb84c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6" name="Google Shape;366;g2c71cfb84c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where the Battle Ready Gym comes into play.</a:t>
            </a:r>
            <a:endParaRPr/>
          </a:p>
          <a:p>
            <a:pPr indent="0" lvl="0" marL="0" rtl="0" algn="l">
              <a:spcBef>
                <a:spcPts val="0"/>
              </a:spcBef>
              <a:spcAft>
                <a:spcPts val="0"/>
              </a:spcAft>
              <a:buNone/>
            </a:pPr>
            <a:r>
              <a:rPr lang="en"/>
              <a:t>It serves to </a:t>
            </a:r>
            <a:r>
              <a:rPr lang="en"/>
              <a:t>encourage</a:t>
            </a:r>
            <a:r>
              <a:rPr lang="en"/>
              <a:t> us and let us know we are making progress.</a:t>
            </a:r>
            <a:endParaRPr/>
          </a:p>
          <a:p>
            <a:pPr indent="0" lvl="0" marL="0" rtl="0" algn="l">
              <a:spcBef>
                <a:spcPts val="0"/>
              </a:spcBef>
              <a:spcAft>
                <a:spcPts val="0"/>
              </a:spcAft>
              <a:buNone/>
            </a:pPr>
            <a:r>
              <a:rPr lang="en"/>
              <a:t>Driving a car.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c71cfb84c6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c71cfb84c6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are driving to work and wondering how we got there.</a:t>
            </a:r>
            <a:endParaRPr/>
          </a:p>
          <a:p>
            <a:pPr indent="0" lvl="0" marL="0" rtl="0" algn="l">
              <a:spcBef>
                <a:spcPts val="0"/>
              </a:spcBef>
              <a:spcAft>
                <a:spcPts val="0"/>
              </a:spcAft>
              <a:buNone/>
            </a:pPr>
            <a:r>
              <a:rPr lang="en"/>
              <a:t>Here is where we take a new benchmark.</a:t>
            </a:r>
            <a:endParaRPr/>
          </a:p>
          <a:p>
            <a:pPr indent="0" lvl="0" marL="0" rtl="0" algn="l">
              <a:spcBef>
                <a:spcPts val="0"/>
              </a:spcBef>
              <a:spcAft>
                <a:spcPts val="0"/>
              </a:spcAft>
              <a:buNone/>
            </a:pPr>
            <a:r>
              <a:rPr lang="en"/>
              <a:t>What is the next area that Jesus calls for change?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2c71cfb84c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2c71cfb84c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Journaling.  Take notes of how the Battle Ready Gym has come into play.</a:t>
            </a:r>
            <a:endParaRPr/>
          </a:p>
          <a:p>
            <a:pPr indent="0" lvl="0" marL="0" rtl="0" algn="l">
              <a:spcBef>
                <a:spcPts val="0"/>
              </a:spcBef>
              <a:spcAft>
                <a:spcPts val="0"/>
              </a:spcAft>
              <a:buNone/>
            </a:pPr>
            <a:r>
              <a:rPr lang="en"/>
              <a:t>I got the opportunity to practice, I failed but I can do and aar and see where I grew and where I need to improve.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c71cfb84c6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c71cfb84c6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power in the call to transformation is the growth that happens over time that moves us from unconscious incompetence to unconscious competence.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2c71cfb84c6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2c71cfb84c6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God is gentle, Jesus will only work on one thing before the next thing.</a:t>
            </a:r>
            <a:endParaRPr/>
          </a:p>
          <a:p>
            <a:pPr indent="0" lvl="0" marL="0" rtl="0" algn="l">
              <a:spcBef>
                <a:spcPts val="0"/>
              </a:spcBef>
              <a:spcAft>
                <a:spcPts val="0"/>
              </a:spcAft>
              <a:buNone/>
            </a:pPr>
            <a:r>
              <a:rPr lang="en"/>
              <a:t>BUT if you don’t work on that one thing, he won’t reveal the next thing.</a:t>
            </a:r>
            <a:endParaRPr/>
          </a:p>
          <a:p>
            <a:pPr indent="0" lvl="0" marL="0" rtl="0" algn="l">
              <a:spcBef>
                <a:spcPts val="0"/>
              </a:spcBef>
              <a:spcAft>
                <a:spcPts val="0"/>
              </a:spcAft>
              <a:buNone/>
            </a:pPr>
            <a:r>
              <a:rPr lang="en"/>
              <a:t>IF you feel like there is mud in an area that you keep falling into, it’s because you haven’t answered the call and began to grow in that area and it is keeping the next area from being revealed.</a:t>
            </a:r>
            <a:endParaRPr/>
          </a:p>
          <a:p>
            <a:pPr indent="0" lvl="0" marL="0" rtl="0" algn="l">
              <a:spcBef>
                <a:spcPts val="0"/>
              </a:spcBef>
              <a:spcAft>
                <a:spcPts val="0"/>
              </a:spcAft>
              <a:buNone/>
            </a:pPr>
            <a:r>
              <a:rPr lang="en"/>
              <a:t>This take TIME, failure is </a:t>
            </a:r>
            <a:r>
              <a:rPr lang="en"/>
              <a:t>necessary</a:t>
            </a:r>
            <a:r>
              <a:rPr lang="en"/>
              <a:t>.</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c8f29cfd1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c8f29cfd1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c3788f0967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c3788f0967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2c8f29cfd1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2c8f29cfd1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c8f29cfd12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c8f29cfd12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Everyone in this room gets the same 168 hours each week.  Some are Spending hours, wasting hours, investing hours.  Let me see your calender.</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c8f29cfd12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2c8f29cfd12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Focus: create massive value with high return on investment: career, projects or initiatives related to life mission, “battle ready” gym time.</a:t>
            </a:r>
            <a:endParaRPr/>
          </a:p>
          <a:p>
            <a:pPr indent="0" lvl="0" marL="0" rtl="0" algn="l">
              <a:spcBef>
                <a:spcPts val="0"/>
              </a:spcBef>
              <a:spcAft>
                <a:spcPts val="0"/>
              </a:spcAft>
              <a:buNone/>
            </a:pPr>
            <a:r>
              <a:rPr lang="en"/>
              <a:t>Buffer: grocery </a:t>
            </a:r>
            <a:r>
              <a:rPr lang="en"/>
              <a:t>shopping</a:t>
            </a:r>
            <a:r>
              <a:rPr lang="en"/>
              <a:t>, dropping off cleaning, scrolling social media, t.v.,  task that have low return on time investment “spent/wasted” time.</a:t>
            </a:r>
            <a:endParaRPr/>
          </a:p>
          <a:p>
            <a:pPr indent="0" lvl="0" marL="0" rtl="0" algn="l">
              <a:spcBef>
                <a:spcPts val="0"/>
              </a:spcBef>
              <a:spcAft>
                <a:spcPts val="0"/>
              </a:spcAft>
              <a:buNone/>
            </a:pPr>
            <a:r>
              <a:rPr lang="en"/>
              <a:t>Sabbath: Rest, Rehab, Refilling cup</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2c8f29cfd12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2c8f29cfd12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Your output, performance, results are only as good as your rest.  </a:t>
            </a:r>
            <a:endParaRPr/>
          </a:p>
          <a:p>
            <a:pPr indent="0" lvl="0" marL="0" rtl="0" algn="l">
              <a:spcBef>
                <a:spcPts val="0"/>
              </a:spcBef>
              <a:spcAft>
                <a:spcPts val="0"/>
              </a:spcAft>
              <a:buNone/>
            </a:pPr>
            <a:r>
              <a:rPr lang="en"/>
              <a:t>Peace: God Haven, getting away.</a:t>
            </a:r>
            <a:endParaRPr/>
          </a:p>
          <a:p>
            <a:pPr indent="0" lvl="0" marL="0" rtl="0" algn="l">
              <a:spcBef>
                <a:spcPts val="0"/>
              </a:spcBef>
              <a:spcAft>
                <a:spcPts val="0"/>
              </a:spcAft>
              <a:buNone/>
            </a:pPr>
            <a:r>
              <a:rPr lang="en"/>
              <a:t>Not a “time” it’s state of mind.  You have to ENTER the state of rest.</a:t>
            </a:r>
            <a:endParaRPr/>
          </a:p>
          <a:p>
            <a:pPr indent="0" lvl="0" marL="0" rtl="0" algn="l">
              <a:spcBef>
                <a:spcPts val="0"/>
              </a:spcBef>
              <a:spcAft>
                <a:spcPts val="0"/>
              </a:spcAft>
              <a:buNone/>
            </a:pPr>
            <a:r>
              <a:rPr lang="en"/>
              <a:t>Like </a:t>
            </a:r>
            <a:r>
              <a:rPr lang="en"/>
              <a:t>Evangelism</a:t>
            </a:r>
            <a:r>
              <a:rPr lang="en"/>
              <a:t> it is NOT optional.</a:t>
            </a:r>
            <a:endParaRPr/>
          </a:p>
          <a:p>
            <a:pPr indent="0" lvl="0" marL="0" rtl="0" algn="l">
              <a:spcBef>
                <a:spcPts val="0"/>
              </a:spcBef>
              <a:spcAft>
                <a:spcPts val="0"/>
              </a:spcAft>
              <a:buNone/>
            </a:pPr>
            <a:r>
              <a:rPr lang="en"/>
              <a:t> I have found, I can put in 60-70 hours a week but God can do more with 6-7 intentionally focused hours.  What I mean is, if I had stuck to the originally allocated time of a project with focus God can get the same results.  But me, thinking I will feel better and more accomplished because it took longer and was harder.  I’m just gonna feel more nobel because I reached “burn out.” God can do more with my hours if I </a:t>
            </a:r>
            <a:r>
              <a:rPr lang="en"/>
              <a:t>operate</a:t>
            </a:r>
            <a:r>
              <a:rPr lang="en"/>
              <a:t> in trust that I will have more bandwidth that comes from intentionally allocated time.  The world says grind, hustle, stay busy, and ultimately busy creates results.  God gives us the structure of time as example.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2cbed0e56b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2cbed0e56b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 one says “I am going to Lead my time” Leaders are made.  Your leadership when it comes to your strategic behavior requires design. Companies call this “Strategic Planning”  5% rule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2cbed0e56b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2cbed0e56b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Most people operate with “Outside of Sabbath (Sunday) everything is up for grabs”</a:t>
            </a:r>
            <a:endParaRPr/>
          </a:p>
          <a:p>
            <a:pPr indent="0" lvl="0" marL="0" rtl="0" algn="l">
              <a:spcBef>
                <a:spcPts val="0"/>
              </a:spcBef>
              <a:spcAft>
                <a:spcPts val="0"/>
              </a:spcAft>
              <a:buNone/>
            </a:pPr>
            <a:r>
              <a:rPr lang="en"/>
              <a:t>If you want extraordinary outcomes you have to have extraordinary discipline with time.</a:t>
            </a:r>
            <a:endParaRPr/>
          </a:p>
          <a:p>
            <a:pPr indent="0" lvl="0" marL="0" rtl="0" algn="l">
              <a:spcBef>
                <a:spcPts val="0"/>
              </a:spcBef>
              <a:spcAft>
                <a:spcPts val="0"/>
              </a:spcAft>
              <a:buNone/>
            </a:pPr>
            <a:r>
              <a:rPr lang="en"/>
              <a:t>Kobe 3 am-10 am work…. No one talks about when he went to bed. By design based on traffic</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cbed0e56b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2cbed0e56b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 bandits:  Forces in life that can knock us off track</a:t>
            </a:r>
            <a:endParaRPr/>
          </a:p>
          <a:p>
            <a:pPr indent="0" lvl="0" marL="0" rtl="0" algn="l">
              <a:spcBef>
                <a:spcPts val="0"/>
              </a:spcBef>
              <a:spcAft>
                <a:spcPts val="0"/>
              </a:spcAft>
              <a:buNone/>
            </a:pPr>
            <a:r>
              <a:rPr lang="en"/>
              <a:t>Flat tires, rogue waves, can we go to lunch, can I pick your mind, </a:t>
            </a:r>
            <a:endParaRPr/>
          </a:p>
          <a:p>
            <a:pPr indent="0" lvl="0" marL="0" rtl="0" algn="l">
              <a:spcBef>
                <a:spcPts val="0"/>
              </a:spcBef>
              <a:spcAft>
                <a:spcPts val="0"/>
              </a:spcAft>
              <a:buNone/>
            </a:pPr>
            <a:r>
              <a:rPr lang="en"/>
              <a:t>As influence grows so do the time bandits.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cbed0e56b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2cbed0e56b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Physical (body), intellectual (mind), relational (soul), spiritual, marriage, parenting, career, finance, believers (church), unbelievers (kingdom impact)</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2cbed0e56b9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2cbed0e56b9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Whatever you put your focus to you become.</a:t>
            </a:r>
            <a:endParaRPr/>
          </a:p>
          <a:p>
            <a:pPr indent="0" lvl="0" marL="0" rtl="0" algn="l">
              <a:spcBef>
                <a:spcPts val="0"/>
              </a:spcBef>
              <a:spcAft>
                <a:spcPts val="0"/>
              </a:spcAft>
              <a:buNone/>
            </a:pPr>
            <a:r>
              <a:rPr lang="en"/>
              <a:t>Bank account</a:t>
            </a:r>
            <a:endParaRPr/>
          </a:p>
          <a:p>
            <a:pPr indent="0" lvl="0" marL="0" rtl="0" algn="l">
              <a:spcBef>
                <a:spcPts val="0"/>
              </a:spcBef>
              <a:spcAft>
                <a:spcPts val="0"/>
              </a:spcAft>
              <a:buNone/>
            </a:pPr>
            <a:r>
              <a:rPr lang="en"/>
              <a:t>Time account</a:t>
            </a:r>
            <a:endParaRPr/>
          </a:p>
          <a:p>
            <a:pPr indent="0" lvl="0" marL="0" rtl="0" algn="l">
              <a:spcBef>
                <a:spcPts val="0"/>
              </a:spcBef>
              <a:spcAft>
                <a:spcPts val="0"/>
              </a:spcAft>
              <a:buNone/>
            </a:pPr>
            <a:r>
              <a:rPr lang="en"/>
              <a:t>You are here because you want more fruit</a:t>
            </a:r>
            <a:endParaRPr/>
          </a:p>
          <a:p>
            <a:pPr indent="0" lvl="0" marL="0" rtl="0" algn="l">
              <a:spcBef>
                <a:spcPts val="0"/>
              </a:spcBef>
              <a:spcAft>
                <a:spcPts val="0"/>
              </a:spcAft>
              <a:buNone/>
            </a:pPr>
            <a:r>
              <a:rPr lang="en"/>
              <a:t>You can’t bear more fruit if you don’t have more time to be available and have capacity for God to bring in devine opportunities</a:t>
            </a:r>
            <a:endParaRPr/>
          </a:p>
          <a:p>
            <a:pPr indent="0" lvl="0" marL="0" rtl="0" algn="l">
              <a:spcBef>
                <a:spcPts val="0"/>
              </a:spcBef>
              <a:spcAft>
                <a:spcPts val="0"/>
              </a:spcAft>
              <a:buNone/>
            </a:pPr>
            <a:r>
              <a:rPr lang="en"/>
              <a:t>If your </a:t>
            </a:r>
            <a:r>
              <a:rPr lang="en"/>
              <a:t>hamster wheel</a:t>
            </a:r>
            <a:r>
              <a:rPr lang="en"/>
              <a:t> has your thermometer maxed out there is no room</a:t>
            </a:r>
            <a:endParaRPr/>
          </a:p>
          <a:p>
            <a:pPr indent="0" lvl="0" marL="0" rtl="0" algn="l">
              <a:spcBef>
                <a:spcPts val="0"/>
              </a:spcBef>
              <a:spcAft>
                <a:spcPts val="0"/>
              </a:spcAft>
              <a:buNone/>
            </a:pPr>
            <a:r>
              <a:rPr lang="en"/>
              <a:t>Your too busy I’ll find someone else</a:t>
            </a:r>
            <a:endParaRPr/>
          </a:p>
          <a:p>
            <a:pPr indent="0" lvl="0" marL="0" rtl="0" algn="l">
              <a:spcBef>
                <a:spcPts val="0"/>
              </a:spcBef>
              <a:spcAft>
                <a:spcPts val="0"/>
              </a:spcAft>
              <a:buNone/>
            </a:pPr>
            <a:r>
              <a:rPr lang="en"/>
              <a:t>What if your bring that thermometer down?</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c8f29cfd1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2c8f29cfd1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Focus days for me, time building the business </a:t>
            </a:r>
            <a:r>
              <a:rPr lang="en"/>
              <a:t>opportunities</a:t>
            </a:r>
            <a:r>
              <a:rPr lang="en"/>
              <a:t>, time building leaders in the organization, time building future ministry opportunities with Suzanne, time spent working with men to help them find purpose vision and calling, time spent with family working on what legacy looks like, time spent developing future initiatives in family, marriage, career, calling, resources and kingdom. Time spent </a:t>
            </a:r>
            <a:r>
              <a:rPr lang="en"/>
              <a:t>ensuring</a:t>
            </a:r>
            <a:r>
              <a:rPr lang="en"/>
              <a:t> our business is healthy so the families in it have a place to come to provide for themselves. Date night with Suzanne, best days with kids. Career is in focus time…There IS return on that investment.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2c3788f0967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2c3788f0967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2cbed0e56b9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2cbed0e56b9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the “nonsense” things that are going on around you.  You CAN LEAD in buffer time, but get to choose how you show up, Ideally BUFFER time is on YOUR terms.</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2cbed0e56b9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2cbed0e56b9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look back and distance gives us perspective.</a:t>
            </a:r>
            <a:endParaRPr/>
          </a:p>
          <a:p>
            <a:pPr indent="0" lvl="0" marL="0" rtl="0" algn="l">
              <a:spcBef>
                <a:spcPts val="0"/>
              </a:spcBef>
              <a:spcAft>
                <a:spcPts val="0"/>
              </a:spcAft>
              <a:buNone/>
            </a:pPr>
            <a:r>
              <a:rPr lang="en"/>
              <a:t>Rest does the same thing.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It will help with your physical.  IF you are working the battle ready program, your WILL NEED to rest your body.</a:t>
            </a:r>
            <a:endParaRPr/>
          </a:p>
          <a:p>
            <a:pPr indent="0" lvl="0" marL="0" rtl="0" algn="l">
              <a:spcBef>
                <a:spcPts val="0"/>
              </a:spcBef>
              <a:spcAft>
                <a:spcPts val="0"/>
              </a:spcAft>
              <a:buNone/>
            </a:pPr>
            <a:r>
              <a:rPr lang="en"/>
              <a:t>You have to be putting as much effort and intention into resting as you are in to date night, career, physical work.</a:t>
            </a:r>
            <a:endParaRPr/>
          </a:p>
          <a:p>
            <a:pPr indent="0" lvl="0" marL="0" rtl="0" algn="l">
              <a:spcBef>
                <a:spcPts val="0"/>
              </a:spcBef>
              <a:spcAft>
                <a:spcPts val="0"/>
              </a:spcAft>
              <a:buNone/>
            </a:pPr>
            <a:r>
              <a:rPr lang="en"/>
              <a:t>How do we choke out the blessing?  Worry, stress, anxiety, </a:t>
            </a:r>
            <a:endParaRPr/>
          </a:p>
          <a:p>
            <a:pPr indent="0" lvl="0" marL="0" rtl="0" algn="l">
              <a:spcBef>
                <a:spcPts val="0"/>
              </a:spcBef>
              <a:spcAft>
                <a:spcPts val="0"/>
              </a:spcAft>
              <a:buNone/>
            </a:pPr>
            <a:r>
              <a:rPr lang="en"/>
              <a:t>What if you took those things and put them all in the Sabbath days?</a:t>
            </a:r>
            <a:endParaRPr/>
          </a:p>
          <a:p>
            <a:pPr indent="0" lvl="0" marL="0" rtl="0" algn="l">
              <a:spcBef>
                <a:spcPts val="0"/>
              </a:spcBef>
              <a:spcAft>
                <a:spcPts val="0"/>
              </a:spcAft>
              <a:buNone/>
            </a:pPr>
            <a:r>
              <a:rPr lang="en"/>
              <a:t>How</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g2cf1e860c2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1" name="Google Shape;671;g2cf1e860c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2cf1e860c27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2cf1e860c2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2d0220a79b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2d0220a79b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it’s not on your </a:t>
            </a:r>
            <a:r>
              <a:rPr lang="en"/>
              <a:t>calendar</a:t>
            </a:r>
            <a:r>
              <a:rPr lang="en"/>
              <a:t> it doesn’t </a:t>
            </a:r>
            <a:r>
              <a:rPr lang="en"/>
              <a:t>exist</a:t>
            </a:r>
            <a:r>
              <a:rPr lang="en"/>
              <a:t>.  Time blocking based on Focus and Sabbath.  White space is buffer.</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2cbed0e56b9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2cbed0e56b9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Find the best of what you do in the least amount of time so that you have more </a:t>
            </a:r>
            <a:r>
              <a:rPr lang="en"/>
              <a:t>capacity</a:t>
            </a:r>
            <a:r>
              <a:rPr lang="en"/>
              <a:t> to go do more of that.</a:t>
            </a:r>
            <a:endParaRPr/>
          </a:p>
          <a:p>
            <a:pPr indent="0" lvl="0" marL="0" rtl="0" algn="l">
              <a:spcBef>
                <a:spcPts val="0"/>
              </a:spcBef>
              <a:spcAft>
                <a:spcPts val="0"/>
              </a:spcAft>
              <a:buNone/>
            </a:pPr>
            <a:r>
              <a:rPr lang="en"/>
              <a:t>The world judges us based on hours spent, we have to </a:t>
            </a:r>
            <a:r>
              <a:rPr lang="en"/>
              <a:t>begin to look at the value we create based on what we do with the hours.</a:t>
            </a:r>
            <a:endParaRPr/>
          </a:p>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2cf1e860c2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2cf1e860c2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Change either happens to you or by you</a:t>
            </a:r>
            <a:endParaRPr/>
          </a:p>
          <a:p>
            <a:pPr indent="0" lvl="0" marL="0" rtl="0" algn="l">
              <a:spcBef>
                <a:spcPts val="0"/>
              </a:spcBef>
              <a:spcAft>
                <a:spcPts val="0"/>
              </a:spcAft>
              <a:buNone/>
            </a:pPr>
            <a:r>
              <a:rPr lang="en"/>
              <a:t>This is about recognizing when change is happening so you are responding to it  not reacting to it.</a:t>
            </a:r>
            <a:endParaRPr/>
          </a:p>
          <a:p>
            <a:pPr indent="0" lvl="0" marL="0" rtl="0" algn="l">
              <a:spcBef>
                <a:spcPts val="0"/>
              </a:spcBef>
              <a:spcAft>
                <a:spcPts val="0"/>
              </a:spcAft>
              <a:buNone/>
            </a:pPr>
            <a:r>
              <a:rPr lang="en"/>
              <a:t>Leaders </a:t>
            </a:r>
            <a:r>
              <a:rPr lang="en"/>
              <a:t>operate</a:t>
            </a:r>
            <a:r>
              <a:rPr lang="en"/>
              <a:t> above their circumstances not below them.</a:t>
            </a:r>
            <a:endParaRPr/>
          </a:p>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2cf1e860c2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2cf1e860c2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Life is just a “one and done”...there are seasons to life.</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2cf1e860c2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2cf1e860c2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Kids:  </a:t>
            </a:r>
            <a:r>
              <a:rPr lang="en"/>
              <a:t>Caretaker</a:t>
            </a:r>
            <a:r>
              <a:rPr lang="en"/>
              <a:t>, cop, coach, consultant</a:t>
            </a:r>
            <a:endParaRPr/>
          </a:p>
          <a:p>
            <a:pPr indent="0" lvl="0" marL="0" rtl="0" algn="l">
              <a:spcBef>
                <a:spcPts val="0"/>
              </a:spcBef>
              <a:spcAft>
                <a:spcPts val="0"/>
              </a:spcAft>
              <a:buNone/>
            </a:pPr>
            <a:r>
              <a:rPr lang="en"/>
              <a:t>2 generations ago workers worked one career in a life time.  Current work force today will change career 3-6 times in a life time with multiple seasons in each of those </a:t>
            </a:r>
            <a:r>
              <a:rPr lang="en"/>
              <a:t>careers.</a:t>
            </a:r>
            <a:endParaRPr/>
          </a:p>
          <a:p>
            <a:pPr indent="0" lvl="0" marL="0" rtl="0" algn="l">
              <a:spcBef>
                <a:spcPts val="0"/>
              </a:spcBef>
              <a:spcAft>
                <a:spcPts val="0"/>
              </a:spcAft>
              <a:buNone/>
            </a:pPr>
            <a:r>
              <a:rPr lang="en"/>
              <a:t>The mass worldly thought is keep things status quo, predictable and secure</a:t>
            </a:r>
            <a:endParaRPr/>
          </a:p>
          <a:p>
            <a:pPr indent="0" lvl="0" marL="0" rtl="0" algn="l">
              <a:spcBef>
                <a:spcPts val="0"/>
              </a:spcBef>
              <a:spcAft>
                <a:spcPts val="0"/>
              </a:spcAft>
              <a:buNone/>
            </a:pPr>
            <a:r>
              <a:rPr lang="en"/>
              <a:t>As a leader in Faith, change is your friend</a:t>
            </a:r>
            <a:endParaRPr/>
          </a:p>
          <a:p>
            <a:pPr indent="0" lvl="0" marL="0" rtl="0" algn="l">
              <a:spcBef>
                <a:spcPts val="0"/>
              </a:spcBef>
              <a:spcAft>
                <a:spcPts val="0"/>
              </a:spcAft>
              <a:buNone/>
            </a:pPr>
            <a:r>
              <a:rPr lang="en"/>
              <a:t>We operate with the creator. All things new, all the time.</a:t>
            </a:r>
            <a:endParaRPr/>
          </a:p>
          <a:p>
            <a:pPr indent="0" lvl="0" marL="0" rtl="0" algn="l">
              <a:spcBef>
                <a:spcPts val="0"/>
              </a:spcBef>
              <a:spcAft>
                <a:spcPts val="0"/>
              </a:spcAft>
              <a:buNone/>
            </a:pPr>
            <a:r>
              <a:rPr lang="en"/>
              <a:t>Change will be happening BY you and you will be NAVIGATING the change.</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2cf1e860c2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2cf1e860c2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your “pin drop”</a:t>
            </a:r>
            <a:endParaRPr/>
          </a:p>
          <a:p>
            <a:pPr indent="0" lvl="0" marL="0" rtl="0" algn="l">
              <a:spcBef>
                <a:spcPts val="0"/>
              </a:spcBef>
              <a:spcAft>
                <a:spcPts val="0"/>
              </a:spcAft>
              <a:buNone/>
            </a:pPr>
            <a:r>
              <a:rPr lang="en"/>
              <a:t>The most unnerving things to leaders is change.</a:t>
            </a:r>
            <a:endParaRPr/>
          </a:p>
          <a:p>
            <a:pPr indent="0" lvl="0" marL="0" rtl="0" algn="l">
              <a:spcBef>
                <a:spcPts val="0"/>
              </a:spcBef>
              <a:spcAft>
                <a:spcPts val="0"/>
              </a:spcAft>
              <a:buNone/>
            </a:pPr>
            <a:r>
              <a:rPr lang="en"/>
              <a:t>Phase 4 is reinvent </a:t>
            </a:r>
            <a:endParaRPr/>
          </a:p>
          <a:p>
            <a:pPr indent="0" lvl="0" marL="0" rtl="0" algn="l">
              <a:spcBef>
                <a:spcPts val="0"/>
              </a:spcBef>
              <a:spcAft>
                <a:spcPts val="0"/>
              </a:spcAft>
              <a:buNone/>
            </a:pPr>
            <a:r>
              <a:rPr lang="en"/>
              <a:t>Mini transition is “update and repackage or repurpose”</a:t>
            </a:r>
            <a:endParaRPr/>
          </a:p>
          <a:p>
            <a:pPr indent="0" lvl="0" marL="0" rtl="0" algn="l">
              <a:spcBef>
                <a:spcPts val="0"/>
              </a:spcBef>
              <a:spcAft>
                <a:spcPts val="0"/>
              </a:spcAft>
              <a:buNone/>
            </a:pPr>
            <a:r>
              <a:rPr lang="en"/>
              <a:t>Time leadership allows you to take a look at this in all 10 commitments</a:t>
            </a:r>
            <a:endParaRPr/>
          </a:p>
          <a:p>
            <a:pPr indent="0" lvl="0" marL="0" rtl="0" algn="l">
              <a:spcBef>
                <a:spcPts val="0"/>
              </a:spcBef>
              <a:spcAft>
                <a:spcPts val="0"/>
              </a:spcAft>
              <a:buNone/>
            </a:pPr>
            <a:r>
              <a:rPr lang="en"/>
              <a:t>Use this like we did the benchmarks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c3788f0967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c3788f0967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2cf1e860c2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8" name="Google Shape;748;g2cf1e860c2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Battle ready allows you to use a Biblical </a:t>
            </a:r>
            <a:r>
              <a:rPr lang="en"/>
              <a:t>worldview</a:t>
            </a:r>
            <a:r>
              <a:rPr lang="en"/>
              <a:t> to look at your circumstances and decide </a:t>
            </a:r>
            <a:r>
              <a:rPr lang="en"/>
              <a:t>what's</a:t>
            </a:r>
            <a:r>
              <a:rPr lang="en"/>
              <a:t> next.</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2d0220a79b8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2d0220a79b8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a:t>
            </a:r>
            <a:r>
              <a:rPr lang="en"/>
              <a:t>don't</a:t>
            </a:r>
            <a:r>
              <a:rPr lang="en"/>
              <a:t> know what you </a:t>
            </a:r>
            <a:r>
              <a:rPr lang="en"/>
              <a:t>don't</a:t>
            </a:r>
            <a:r>
              <a:rPr lang="en"/>
              <a:t> know until you know.  Battle Ready is life by design….</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2d0220a79b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3" name="Google Shape;773;g2d0220a79b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7" name="Shape 777"/>
        <p:cNvGrpSpPr/>
        <p:nvPr/>
      </p:nvGrpSpPr>
      <p:grpSpPr>
        <a:xfrm>
          <a:off x="0" y="0"/>
          <a:ext cx="0" cy="0"/>
          <a:chOff x="0" y="0"/>
          <a:chExt cx="0" cy="0"/>
        </a:xfrm>
      </p:grpSpPr>
      <p:sp>
        <p:nvSpPr>
          <p:cNvPr id="778" name="Google Shape;778;g2cf1e860c2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9" name="Google Shape;779;g2cf1e860c2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c3788f0967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c3788f0967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d020f0632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d020f0632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c8f29cfd1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c8f29cfd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c3788f0967_0_4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c3788f0967_0_4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we hear Jesus say “follow me” and we said yes.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6.jpg"/><Relationship Id="rId4" Type="http://schemas.openxmlformats.org/officeDocument/2006/relationships/image" Target="../media/image4.jpg"/><Relationship Id="rId5" Type="http://schemas.openxmlformats.org/officeDocument/2006/relationships/image" Target="../media/image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5.jpg"/><Relationship Id="rId4" Type="http://schemas.openxmlformats.org/officeDocument/2006/relationships/image" Target="../media/image7.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Black Ops One"/>
                <a:ea typeface="Black Ops One"/>
                <a:cs typeface="Black Ops One"/>
                <a:sym typeface="Black Ops One"/>
              </a:rPr>
              <a:t>BATTLE READY</a:t>
            </a:r>
            <a:endParaRPr>
              <a:latin typeface="Black Ops One"/>
              <a:ea typeface="Black Ops One"/>
              <a:cs typeface="Black Ops One"/>
              <a:sym typeface="Black Ops One"/>
            </a:endParaRPr>
          </a:p>
          <a:p>
            <a:pPr indent="0" lvl="0" marL="0" rtl="0" algn="ctr">
              <a:spcBef>
                <a:spcPts val="0"/>
              </a:spcBef>
              <a:spcAft>
                <a:spcPts val="0"/>
              </a:spcAft>
              <a:buNone/>
            </a:pPr>
            <a:r>
              <a:t/>
            </a:r>
            <a:endParaRPr>
              <a:latin typeface="Playfair Display ExtraBold"/>
              <a:ea typeface="Playfair Display ExtraBold"/>
              <a:cs typeface="Playfair Display ExtraBold"/>
              <a:sym typeface="Playfair Display ExtraBold"/>
            </a:endParaRPr>
          </a:p>
        </p:txBody>
      </p:sp>
      <p:sp>
        <p:nvSpPr>
          <p:cNvPr id="55" name="Google Shape;55;p13"/>
          <p:cNvSpPr txBox="1"/>
          <p:nvPr>
            <p:ph idx="1" type="subTitle"/>
          </p:nvPr>
        </p:nvSpPr>
        <p:spPr>
          <a:xfrm>
            <a:off x="180593" y="2927707"/>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Psalms 144:1</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78" name="Google Shape;178;p2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79" name="Google Shape;179;p22"/>
          <p:cNvSpPr/>
          <p:nvPr/>
        </p:nvSpPr>
        <p:spPr>
          <a:xfrm>
            <a:off x="311825" y="4467550"/>
            <a:ext cx="8520600" cy="49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0" name="Google Shape;180;p22"/>
          <p:cNvSpPr txBox="1"/>
          <p:nvPr/>
        </p:nvSpPr>
        <p:spPr>
          <a:xfrm>
            <a:off x="311825" y="4485250"/>
            <a:ext cx="852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  BIRTH															  DEATH</a:t>
            </a:r>
            <a:endParaRPr sz="1800">
              <a:solidFill>
                <a:schemeClr val="dk1"/>
              </a:solidFill>
              <a:latin typeface="Black Ops One"/>
              <a:ea typeface="Black Ops One"/>
              <a:cs typeface="Black Ops One"/>
              <a:sym typeface="Black Ops One"/>
            </a:endParaRPr>
          </a:p>
        </p:txBody>
      </p:sp>
      <p:sp>
        <p:nvSpPr>
          <p:cNvPr id="181" name="Google Shape;181;p22"/>
          <p:cNvSpPr/>
          <p:nvPr/>
        </p:nvSpPr>
        <p:spPr>
          <a:xfrm>
            <a:off x="1244200" y="3154476"/>
            <a:ext cx="2348700" cy="1284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2" name="Google Shape;182;p22"/>
          <p:cNvSpPr/>
          <p:nvPr/>
        </p:nvSpPr>
        <p:spPr>
          <a:xfrm>
            <a:off x="7946400" y="3329550"/>
            <a:ext cx="885900" cy="8397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SPIRIT</a:t>
            </a:r>
            <a:endParaRPr>
              <a:latin typeface="Black Ops One"/>
              <a:ea typeface="Black Ops One"/>
              <a:cs typeface="Black Ops One"/>
              <a:sym typeface="Black Ops One"/>
            </a:endParaRPr>
          </a:p>
        </p:txBody>
      </p:sp>
      <p:sp>
        <p:nvSpPr>
          <p:cNvPr id="183" name="Google Shape;183;p22"/>
          <p:cNvSpPr txBox="1"/>
          <p:nvPr/>
        </p:nvSpPr>
        <p:spPr>
          <a:xfrm>
            <a:off x="1694850" y="3503100"/>
            <a:ext cx="1211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Black Ops One"/>
                <a:ea typeface="Black Ops One"/>
                <a:cs typeface="Black Ops One"/>
                <a:sym typeface="Black Ops One"/>
              </a:rPr>
              <a:t>1</a:t>
            </a:r>
            <a:endParaRPr sz="2000">
              <a:solidFill>
                <a:schemeClr val="dk1"/>
              </a:solidFill>
              <a:latin typeface="Black Ops One"/>
              <a:ea typeface="Black Ops One"/>
              <a:cs typeface="Black Ops One"/>
              <a:sym typeface="Black Ops One"/>
            </a:endParaRPr>
          </a:p>
        </p:txBody>
      </p:sp>
      <p:sp>
        <p:nvSpPr>
          <p:cNvPr id="184" name="Google Shape;184;p22"/>
          <p:cNvSpPr txBox="1"/>
          <p:nvPr/>
        </p:nvSpPr>
        <p:spPr>
          <a:xfrm>
            <a:off x="4079050" y="3518550"/>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CONVERSION</a:t>
            </a:r>
            <a:endParaRPr sz="1800">
              <a:solidFill>
                <a:schemeClr val="dk1"/>
              </a:solidFill>
              <a:latin typeface="Black Ops One"/>
              <a:ea typeface="Black Ops One"/>
              <a:cs typeface="Black Ops One"/>
              <a:sym typeface="Black Ops One"/>
            </a:endParaRPr>
          </a:p>
        </p:txBody>
      </p:sp>
      <p:sp>
        <p:nvSpPr>
          <p:cNvPr id="185" name="Google Shape;185;p22"/>
          <p:cNvSpPr/>
          <p:nvPr/>
        </p:nvSpPr>
        <p:spPr>
          <a:xfrm>
            <a:off x="5104625" y="1858813"/>
            <a:ext cx="3727800" cy="1284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86" name="Google Shape;186;p22"/>
          <p:cNvSpPr txBox="1"/>
          <p:nvPr/>
        </p:nvSpPr>
        <p:spPr>
          <a:xfrm>
            <a:off x="311700" y="2269975"/>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TRANSFORMATION</a:t>
            </a:r>
            <a:endParaRPr sz="1800">
              <a:solidFill>
                <a:schemeClr val="dk1"/>
              </a:solidFill>
              <a:latin typeface="Black Ops One"/>
              <a:ea typeface="Black Ops One"/>
              <a:cs typeface="Black Ops One"/>
              <a:sym typeface="Black Ops One"/>
            </a:endParaRPr>
          </a:p>
        </p:txBody>
      </p:sp>
      <p:sp>
        <p:nvSpPr>
          <p:cNvPr id="187" name="Google Shape;187;p22"/>
          <p:cNvSpPr/>
          <p:nvPr/>
        </p:nvSpPr>
        <p:spPr>
          <a:xfrm>
            <a:off x="5504200" y="1019125"/>
            <a:ext cx="885900" cy="839700"/>
          </a:xfrm>
          <a:prstGeom prst="rect">
            <a:avLst/>
          </a:prstGeom>
          <a:solidFill>
            <a:srgbClr val="DD7E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BODY</a:t>
            </a:r>
            <a:endParaRPr>
              <a:latin typeface="Black Ops One"/>
              <a:ea typeface="Black Ops One"/>
              <a:cs typeface="Black Ops One"/>
              <a:sym typeface="Black Ops One"/>
            </a:endParaRPr>
          </a:p>
        </p:txBody>
      </p:sp>
      <p:sp>
        <p:nvSpPr>
          <p:cNvPr id="188" name="Google Shape;188;p22"/>
          <p:cNvSpPr/>
          <p:nvPr/>
        </p:nvSpPr>
        <p:spPr>
          <a:xfrm>
            <a:off x="6390100" y="1019125"/>
            <a:ext cx="806100" cy="839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SOUL</a:t>
            </a:r>
            <a:endParaRPr>
              <a:latin typeface="Black Ops One"/>
              <a:ea typeface="Black Ops One"/>
              <a:cs typeface="Black Ops One"/>
              <a:sym typeface="Black Ops One"/>
            </a:endParaRPr>
          </a:p>
        </p:txBody>
      </p:sp>
      <p:sp>
        <p:nvSpPr>
          <p:cNvPr id="189" name="Google Shape;189;p22"/>
          <p:cNvSpPr/>
          <p:nvPr/>
        </p:nvSpPr>
        <p:spPr>
          <a:xfrm>
            <a:off x="5913700" y="179425"/>
            <a:ext cx="806100" cy="8397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MIND</a:t>
            </a:r>
            <a:endParaRPr>
              <a:latin typeface="Black Ops One"/>
              <a:ea typeface="Black Ops One"/>
              <a:cs typeface="Black Ops One"/>
              <a:sym typeface="Black Ops One"/>
            </a:endParaRPr>
          </a:p>
        </p:txBody>
      </p:sp>
      <p:sp>
        <p:nvSpPr>
          <p:cNvPr id="190" name="Google Shape;190;p22"/>
          <p:cNvSpPr txBox="1"/>
          <p:nvPr/>
        </p:nvSpPr>
        <p:spPr>
          <a:xfrm>
            <a:off x="5570850" y="2246875"/>
            <a:ext cx="590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latin typeface="Black Ops One"/>
                <a:ea typeface="Black Ops One"/>
                <a:cs typeface="Black Ops One"/>
                <a:sym typeface="Black Ops One"/>
              </a:rPr>
              <a:t>2</a:t>
            </a:r>
            <a:endParaRPr sz="2100">
              <a:solidFill>
                <a:schemeClr val="dk1"/>
              </a:solidFill>
              <a:latin typeface="Black Ops One"/>
              <a:ea typeface="Black Ops One"/>
              <a:cs typeface="Black Ops One"/>
              <a:sym typeface="Black Ops On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96" name="Google Shape;196;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chemeClr val="dk1"/>
                </a:solidFill>
                <a:highlight>
                  <a:srgbClr val="FFFFFF"/>
                </a:highlight>
                <a:latin typeface="Black Ops One"/>
                <a:ea typeface="Black Ops One"/>
                <a:cs typeface="Black Ops One"/>
                <a:sym typeface="Black Ops One"/>
              </a:rPr>
              <a:t>Do not be conformed to this age, but be transformed by the renewing of your mind, so that you may discern what is the good, pleasing, and perfect will of God.</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1200"/>
              </a:spcBef>
              <a:spcAft>
                <a:spcPts val="0"/>
              </a:spcAft>
              <a:buNone/>
            </a:pPr>
            <a:r>
              <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1200"/>
              </a:spcBef>
              <a:spcAft>
                <a:spcPts val="1200"/>
              </a:spcAft>
              <a:buNone/>
            </a:pPr>
            <a:r>
              <a:rPr lang="en" sz="2000">
                <a:solidFill>
                  <a:schemeClr val="dk1"/>
                </a:solidFill>
                <a:highlight>
                  <a:srgbClr val="FFFFFF"/>
                </a:highlight>
                <a:latin typeface="Black Ops One"/>
                <a:ea typeface="Black Ops One"/>
                <a:cs typeface="Black Ops One"/>
                <a:sym typeface="Black Ops One"/>
              </a:rPr>
              <a:t>												Romans 12:2</a:t>
            </a:r>
            <a:endParaRPr sz="2000">
              <a:solidFill>
                <a:schemeClr val="dk1"/>
              </a:solidFill>
              <a:highlight>
                <a:srgbClr val="FFFFFF"/>
              </a:highlight>
              <a:latin typeface="Black Ops One"/>
              <a:ea typeface="Black Ops One"/>
              <a:cs typeface="Black Ops One"/>
              <a:sym typeface="Black Ops On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02" name="Google Shape;202;p2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03" name="Google Shape;203;p24"/>
          <p:cNvSpPr/>
          <p:nvPr/>
        </p:nvSpPr>
        <p:spPr>
          <a:xfrm>
            <a:off x="311825" y="4467550"/>
            <a:ext cx="8520600" cy="49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4" name="Google Shape;204;p24"/>
          <p:cNvSpPr txBox="1"/>
          <p:nvPr/>
        </p:nvSpPr>
        <p:spPr>
          <a:xfrm>
            <a:off x="311825" y="4485250"/>
            <a:ext cx="852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  BIRTH															  DEATH</a:t>
            </a:r>
            <a:endParaRPr sz="1800">
              <a:solidFill>
                <a:schemeClr val="dk1"/>
              </a:solidFill>
              <a:latin typeface="Black Ops One"/>
              <a:ea typeface="Black Ops One"/>
              <a:cs typeface="Black Ops One"/>
              <a:sym typeface="Black Ops One"/>
            </a:endParaRPr>
          </a:p>
        </p:txBody>
      </p:sp>
      <p:sp>
        <p:nvSpPr>
          <p:cNvPr id="205" name="Google Shape;205;p24"/>
          <p:cNvSpPr/>
          <p:nvPr/>
        </p:nvSpPr>
        <p:spPr>
          <a:xfrm>
            <a:off x="1244200" y="3154476"/>
            <a:ext cx="2348700" cy="1284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6" name="Google Shape;206;p24"/>
          <p:cNvSpPr txBox="1"/>
          <p:nvPr/>
        </p:nvSpPr>
        <p:spPr>
          <a:xfrm>
            <a:off x="1694850" y="3503100"/>
            <a:ext cx="1211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Black Ops One"/>
                <a:ea typeface="Black Ops One"/>
                <a:cs typeface="Black Ops One"/>
                <a:sym typeface="Black Ops One"/>
              </a:rPr>
              <a:t>1</a:t>
            </a:r>
            <a:endParaRPr sz="2000">
              <a:solidFill>
                <a:schemeClr val="dk1"/>
              </a:solidFill>
              <a:latin typeface="Black Ops One"/>
              <a:ea typeface="Black Ops One"/>
              <a:cs typeface="Black Ops One"/>
              <a:sym typeface="Black Ops One"/>
            </a:endParaRPr>
          </a:p>
        </p:txBody>
      </p:sp>
      <p:sp>
        <p:nvSpPr>
          <p:cNvPr id="207" name="Google Shape;207;p24"/>
          <p:cNvSpPr txBox="1"/>
          <p:nvPr/>
        </p:nvSpPr>
        <p:spPr>
          <a:xfrm>
            <a:off x="4079050" y="3518550"/>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CONVERSION</a:t>
            </a:r>
            <a:endParaRPr sz="1800">
              <a:solidFill>
                <a:schemeClr val="dk1"/>
              </a:solidFill>
              <a:latin typeface="Black Ops One"/>
              <a:ea typeface="Black Ops One"/>
              <a:cs typeface="Black Ops One"/>
              <a:sym typeface="Black Ops One"/>
            </a:endParaRPr>
          </a:p>
        </p:txBody>
      </p:sp>
      <p:sp>
        <p:nvSpPr>
          <p:cNvPr id="208" name="Google Shape;208;p24"/>
          <p:cNvSpPr/>
          <p:nvPr/>
        </p:nvSpPr>
        <p:spPr>
          <a:xfrm>
            <a:off x="5104625" y="1858813"/>
            <a:ext cx="3727800" cy="1284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9" name="Google Shape;209;p24"/>
          <p:cNvSpPr txBox="1"/>
          <p:nvPr/>
        </p:nvSpPr>
        <p:spPr>
          <a:xfrm>
            <a:off x="311700" y="2269975"/>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TRANSFORMATION</a:t>
            </a:r>
            <a:endParaRPr sz="1800">
              <a:solidFill>
                <a:schemeClr val="dk1"/>
              </a:solidFill>
              <a:latin typeface="Black Ops One"/>
              <a:ea typeface="Black Ops One"/>
              <a:cs typeface="Black Ops One"/>
              <a:sym typeface="Black Ops One"/>
            </a:endParaRPr>
          </a:p>
        </p:txBody>
      </p:sp>
      <p:sp>
        <p:nvSpPr>
          <p:cNvPr id="210" name="Google Shape;210;p24"/>
          <p:cNvSpPr txBox="1"/>
          <p:nvPr/>
        </p:nvSpPr>
        <p:spPr>
          <a:xfrm>
            <a:off x="5570850" y="2246875"/>
            <a:ext cx="590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latin typeface="Black Ops One"/>
                <a:ea typeface="Black Ops One"/>
                <a:cs typeface="Black Ops One"/>
                <a:sym typeface="Black Ops One"/>
              </a:rPr>
              <a:t>2</a:t>
            </a:r>
            <a:endParaRPr sz="2100">
              <a:solidFill>
                <a:schemeClr val="dk1"/>
              </a:solidFill>
              <a:latin typeface="Black Ops One"/>
              <a:ea typeface="Black Ops One"/>
              <a:cs typeface="Black Ops One"/>
              <a:sym typeface="Black Ops One"/>
            </a:endParaRPr>
          </a:p>
        </p:txBody>
      </p:sp>
      <p:sp>
        <p:nvSpPr>
          <p:cNvPr id="211" name="Google Shape;211;p24"/>
          <p:cNvSpPr/>
          <p:nvPr/>
        </p:nvSpPr>
        <p:spPr>
          <a:xfrm>
            <a:off x="3632400" y="2877475"/>
            <a:ext cx="1472100" cy="625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2" name="Google Shape;212;p24"/>
          <p:cNvSpPr txBox="1"/>
          <p:nvPr/>
        </p:nvSpPr>
        <p:spPr>
          <a:xfrm>
            <a:off x="5259892" y="2959375"/>
            <a:ext cx="289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FOLLOW UP GAP</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5"/>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18" name="Google Shape;218;p2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19" name="Google Shape;219;p25"/>
          <p:cNvSpPr/>
          <p:nvPr/>
        </p:nvSpPr>
        <p:spPr>
          <a:xfrm>
            <a:off x="311825" y="4467550"/>
            <a:ext cx="8520600" cy="49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 name="Google Shape;220;p25"/>
          <p:cNvSpPr txBox="1"/>
          <p:nvPr/>
        </p:nvSpPr>
        <p:spPr>
          <a:xfrm>
            <a:off x="311825" y="4485250"/>
            <a:ext cx="852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  BIRTH															  DEATH</a:t>
            </a:r>
            <a:endParaRPr sz="1800">
              <a:solidFill>
                <a:schemeClr val="dk1"/>
              </a:solidFill>
              <a:latin typeface="Black Ops One"/>
              <a:ea typeface="Black Ops One"/>
              <a:cs typeface="Black Ops One"/>
              <a:sym typeface="Black Ops One"/>
            </a:endParaRPr>
          </a:p>
        </p:txBody>
      </p:sp>
      <p:sp>
        <p:nvSpPr>
          <p:cNvPr id="221" name="Google Shape;221;p25"/>
          <p:cNvSpPr/>
          <p:nvPr/>
        </p:nvSpPr>
        <p:spPr>
          <a:xfrm>
            <a:off x="1244200" y="3154476"/>
            <a:ext cx="2348700" cy="1284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2" name="Google Shape;222;p25"/>
          <p:cNvSpPr txBox="1"/>
          <p:nvPr/>
        </p:nvSpPr>
        <p:spPr>
          <a:xfrm>
            <a:off x="1694850" y="3503100"/>
            <a:ext cx="1211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Black Ops One"/>
                <a:ea typeface="Black Ops One"/>
                <a:cs typeface="Black Ops One"/>
                <a:sym typeface="Black Ops One"/>
              </a:rPr>
              <a:t>1</a:t>
            </a:r>
            <a:endParaRPr sz="2000">
              <a:solidFill>
                <a:schemeClr val="dk1"/>
              </a:solidFill>
              <a:latin typeface="Black Ops One"/>
              <a:ea typeface="Black Ops One"/>
              <a:cs typeface="Black Ops One"/>
              <a:sym typeface="Black Ops One"/>
            </a:endParaRPr>
          </a:p>
        </p:txBody>
      </p:sp>
      <p:sp>
        <p:nvSpPr>
          <p:cNvPr id="223" name="Google Shape;223;p25"/>
          <p:cNvSpPr txBox="1"/>
          <p:nvPr/>
        </p:nvSpPr>
        <p:spPr>
          <a:xfrm>
            <a:off x="4079050" y="3518550"/>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CONVERSION</a:t>
            </a:r>
            <a:endParaRPr sz="1800">
              <a:solidFill>
                <a:schemeClr val="dk1"/>
              </a:solidFill>
              <a:latin typeface="Black Ops One"/>
              <a:ea typeface="Black Ops One"/>
              <a:cs typeface="Black Ops One"/>
              <a:sym typeface="Black Ops One"/>
            </a:endParaRPr>
          </a:p>
        </p:txBody>
      </p:sp>
      <p:sp>
        <p:nvSpPr>
          <p:cNvPr id="224" name="Google Shape;224;p25"/>
          <p:cNvSpPr/>
          <p:nvPr/>
        </p:nvSpPr>
        <p:spPr>
          <a:xfrm>
            <a:off x="5104625" y="1858813"/>
            <a:ext cx="3727800" cy="1284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5" name="Google Shape;225;p25"/>
          <p:cNvSpPr txBox="1"/>
          <p:nvPr/>
        </p:nvSpPr>
        <p:spPr>
          <a:xfrm>
            <a:off x="311700" y="2269975"/>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TRANSFORMATION</a:t>
            </a:r>
            <a:endParaRPr sz="1800">
              <a:solidFill>
                <a:schemeClr val="dk1"/>
              </a:solidFill>
              <a:latin typeface="Black Ops One"/>
              <a:ea typeface="Black Ops One"/>
              <a:cs typeface="Black Ops One"/>
              <a:sym typeface="Black Ops One"/>
            </a:endParaRPr>
          </a:p>
        </p:txBody>
      </p:sp>
      <p:sp>
        <p:nvSpPr>
          <p:cNvPr id="226" name="Google Shape;226;p25"/>
          <p:cNvSpPr txBox="1"/>
          <p:nvPr/>
        </p:nvSpPr>
        <p:spPr>
          <a:xfrm>
            <a:off x="5570850" y="2246875"/>
            <a:ext cx="590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latin typeface="Black Ops One"/>
                <a:ea typeface="Black Ops One"/>
                <a:cs typeface="Black Ops One"/>
                <a:sym typeface="Black Ops One"/>
              </a:rPr>
              <a:t>2</a:t>
            </a:r>
            <a:endParaRPr sz="2100">
              <a:solidFill>
                <a:schemeClr val="dk1"/>
              </a:solidFill>
              <a:latin typeface="Black Ops One"/>
              <a:ea typeface="Black Ops One"/>
              <a:cs typeface="Black Ops One"/>
              <a:sym typeface="Black Ops One"/>
            </a:endParaRPr>
          </a:p>
        </p:txBody>
      </p:sp>
      <p:sp>
        <p:nvSpPr>
          <p:cNvPr id="227" name="Google Shape;227;p25"/>
          <p:cNvSpPr/>
          <p:nvPr/>
        </p:nvSpPr>
        <p:spPr>
          <a:xfrm>
            <a:off x="3632400" y="2877475"/>
            <a:ext cx="1472100" cy="625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8" name="Google Shape;228;p25"/>
          <p:cNvSpPr txBox="1"/>
          <p:nvPr/>
        </p:nvSpPr>
        <p:spPr>
          <a:xfrm>
            <a:off x="5259892" y="2959375"/>
            <a:ext cx="289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FOLLOW UP GAP</a:t>
            </a:r>
            <a:endParaRPr sz="1800">
              <a:solidFill>
                <a:schemeClr val="dk1"/>
              </a:solidFill>
              <a:latin typeface="Black Ops One"/>
              <a:ea typeface="Black Ops One"/>
              <a:cs typeface="Black Ops One"/>
              <a:sym typeface="Black Ops One"/>
            </a:endParaRPr>
          </a:p>
        </p:txBody>
      </p:sp>
      <p:sp>
        <p:nvSpPr>
          <p:cNvPr id="229" name="Google Shape;229;p25"/>
          <p:cNvSpPr/>
          <p:nvPr/>
        </p:nvSpPr>
        <p:spPr>
          <a:xfrm>
            <a:off x="5687375" y="519450"/>
            <a:ext cx="3145200" cy="1284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0" name="Google Shape;230;p25"/>
          <p:cNvSpPr txBox="1"/>
          <p:nvPr/>
        </p:nvSpPr>
        <p:spPr>
          <a:xfrm>
            <a:off x="6413850" y="915150"/>
            <a:ext cx="590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Black Ops One"/>
                <a:ea typeface="Black Ops One"/>
                <a:cs typeface="Black Ops One"/>
                <a:sym typeface="Black Ops One"/>
              </a:rPr>
              <a:t>3</a:t>
            </a:r>
            <a:endParaRPr sz="2000">
              <a:solidFill>
                <a:schemeClr val="dk1"/>
              </a:solidFill>
              <a:latin typeface="Black Ops One"/>
              <a:ea typeface="Black Ops One"/>
              <a:cs typeface="Black Ops One"/>
              <a:sym typeface="Black Ops One"/>
            </a:endParaRPr>
          </a:p>
        </p:txBody>
      </p:sp>
      <p:sp>
        <p:nvSpPr>
          <p:cNvPr id="231" name="Google Shape;231;p25"/>
          <p:cNvSpPr txBox="1"/>
          <p:nvPr/>
        </p:nvSpPr>
        <p:spPr>
          <a:xfrm>
            <a:off x="1087750" y="930600"/>
            <a:ext cx="473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FAITHFULNESS</a:t>
            </a:r>
            <a:endParaRPr sz="1600">
              <a:solidFill>
                <a:schemeClr val="dk1"/>
              </a:solidFill>
              <a:latin typeface="Black Ops One"/>
              <a:ea typeface="Black Ops One"/>
              <a:cs typeface="Black Ops One"/>
              <a:sym typeface="Black Ops One"/>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6"/>
          <p:cNvSpPr txBox="1"/>
          <p:nvPr>
            <p:ph type="ctrTitle"/>
          </p:nvPr>
        </p:nvSpPr>
        <p:spPr>
          <a:xfrm>
            <a:off x="55300" y="135150"/>
            <a:ext cx="8520600" cy="98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237" name="Google Shape;237;p2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38" name="Google Shape;238;p26"/>
          <p:cNvSpPr/>
          <p:nvPr/>
        </p:nvSpPr>
        <p:spPr>
          <a:xfrm>
            <a:off x="311825" y="4467550"/>
            <a:ext cx="8520600" cy="49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9" name="Google Shape;239;p26"/>
          <p:cNvSpPr txBox="1"/>
          <p:nvPr/>
        </p:nvSpPr>
        <p:spPr>
          <a:xfrm>
            <a:off x="311825" y="4485250"/>
            <a:ext cx="852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  BIRTH															  DEATH</a:t>
            </a:r>
            <a:endParaRPr sz="1800">
              <a:solidFill>
                <a:schemeClr val="dk1"/>
              </a:solidFill>
              <a:latin typeface="Black Ops One"/>
              <a:ea typeface="Black Ops One"/>
              <a:cs typeface="Black Ops One"/>
              <a:sym typeface="Black Ops One"/>
            </a:endParaRPr>
          </a:p>
        </p:txBody>
      </p:sp>
      <p:sp>
        <p:nvSpPr>
          <p:cNvPr id="240" name="Google Shape;240;p26"/>
          <p:cNvSpPr txBox="1"/>
          <p:nvPr/>
        </p:nvSpPr>
        <p:spPr>
          <a:xfrm>
            <a:off x="5570850" y="2246875"/>
            <a:ext cx="590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chemeClr val="dk1"/>
              </a:solidFill>
              <a:latin typeface="Black Ops One"/>
              <a:ea typeface="Black Ops One"/>
              <a:cs typeface="Black Ops One"/>
              <a:sym typeface="Black Ops One"/>
            </a:endParaRPr>
          </a:p>
        </p:txBody>
      </p:sp>
      <p:sp>
        <p:nvSpPr>
          <p:cNvPr id="241" name="Google Shape;241;p26"/>
          <p:cNvSpPr/>
          <p:nvPr/>
        </p:nvSpPr>
        <p:spPr>
          <a:xfrm>
            <a:off x="5687375" y="519450"/>
            <a:ext cx="3145200" cy="1284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2" name="Google Shape;242;p26"/>
          <p:cNvSpPr txBox="1"/>
          <p:nvPr/>
        </p:nvSpPr>
        <p:spPr>
          <a:xfrm>
            <a:off x="6413850" y="915150"/>
            <a:ext cx="590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Black Ops One"/>
                <a:ea typeface="Black Ops One"/>
                <a:cs typeface="Black Ops One"/>
                <a:sym typeface="Black Ops One"/>
              </a:rPr>
              <a:t>3</a:t>
            </a:r>
            <a:endParaRPr sz="2000">
              <a:solidFill>
                <a:schemeClr val="dk1"/>
              </a:solidFill>
              <a:latin typeface="Black Ops One"/>
              <a:ea typeface="Black Ops One"/>
              <a:cs typeface="Black Ops One"/>
              <a:sym typeface="Black Ops One"/>
            </a:endParaRPr>
          </a:p>
        </p:txBody>
      </p:sp>
      <p:sp>
        <p:nvSpPr>
          <p:cNvPr id="243" name="Google Shape;243;p26"/>
          <p:cNvSpPr txBox="1"/>
          <p:nvPr/>
        </p:nvSpPr>
        <p:spPr>
          <a:xfrm>
            <a:off x="1087750" y="930600"/>
            <a:ext cx="473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FAITHFULNESS</a:t>
            </a:r>
            <a:endParaRPr sz="1600">
              <a:solidFill>
                <a:schemeClr val="dk1"/>
              </a:solidFill>
              <a:latin typeface="Black Ops One"/>
              <a:ea typeface="Black Ops One"/>
              <a:cs typeface="Black Ops One"/>
              <a:sym typeface="Black Ops One"/>
            </a:endParaRPr>
          </a:p>
        </p:txBody>
      </p:sp>
      <p:sp>
        <p:nvSpPr>
          <p:cNvPr id="244" name="Google Shape;244;p26"/>
          <p:cNvSpPr txBox="1"/>
          <p:nvPr/>
        </p:nvSpPr>
        <p:spPr>
          <a:xfrm>
            <a:off x="1351750" y="2340900"/>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GOD GIVEN BIBLICAL ROLES:</a:t>
            </a:r>
            <a:endParaRPr sz="1800">
              <a:solidFill>
                <a:schemeClr val="dk1"/>
              </a:solidFill>
              <a:latin typeface="Black Ops One"/>
              <a:ea typeface="Black Ops One"/>
              <a:cs typeface="Black Ops One"/>
              <a:sym typeface="Black Ops One"/>
            </a:endParaRPr>
          </a:p>
        </p:txBody>
      </p:sp>
      <p:sp>
        <p:nvSpPr>
          <p:cNvPr id="245" name="Google Shape;245;p26"/>
          <p:cNvSpPr txBox="1"/>
          <p:nvPr/>
        </p:nvSpPr>
        <p:spPr>
          <a:xfrm>
            <a:off x="311700" y="3053475"/>
            <a:ext cx="852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HUSBAND/WIFE	    FATHER/MOTHER		   WORKER		     STEWARD</a:t>
            </a:r>
            <a:endParaRPr sz="1800">
              <a:solidFill>
                <a:schemeClr val="dk1"/>
              </a:solidFill>
              <a:latin typeface="Black Ops One"/>
              <a:ea typeface="Black Ops One"/>
              <a:cs typeface="Black Ops One"/>
              <a:sym typeface="Black Ops One"/>
            </a:endParaRPr>
          </a:p>
        </p:txBody>
      </p:sp>
      <p:cxnSp>
        <p:nvCxnSpPr>
          <p:cNvPr id="246" name="Google Shape;246;p26"/>
          <p:cNvCxnSpPr/>
          <p:nvPr/>
        </p:nvCxnSpPr>
        <p:spPr>
          <a:xfrm>
            <a:off x="2626125" y="3078375"/>
            <a:ext cx="7800" cy="411900"/>
          </a:xfrm>
          <a:prstGeom prst="straightConnector1">
            <a:avLst/>
          </a:prstGeom>
          <a:noFill/>
          <a:ln cap="flat" cmpd="sng" w="38100">
            <a:solidFill>
              <a:schemeClr val="dk1"/>
            </a:solidFill>
            <a:prstDash val="solid"/>
            <a:round/>
            <a:headEnd len="med" w="med" type="none"/>
            <a:tailEnd len="med" w="med" type="none"/>
          </a:ln>
        </p:spPr>
      </p:cxnSp>
      <p:cxnSp>
        <p:nvCxnSpPr>
          <p:cNvPr id="247" name="Google Shape;247;p26"/>
          <p:cNvCxnSpPr/>
          <p:nvPr/>
        </p:nvCxnSpPr>
        <p:spPr>
          <a:xfrm>
            <a:off x="5264800" y="3078375"/>
            <a:ext cx="7800" cy="411900"/>
          </a:xfrm>
          <a:prstGeom prst="straightConnector1">
            <a:avLst/>
          </a:prstGeom>
          <a:noFill/>
          <a:ln cap="flat" cmpd="sng" w="38100">
            <a:solidFill>
              <a:schemeClr val="dk1"/>
            </a:solidFill>
            <a:prstDash val="solid"/>
            <a:round/>
            <a:headEnd len="med" w="med" type="none"/>
            <a:tailEnd len="med" w="med" type="none"/>
          </a:ln>
        </p:spPr>
      </p:cxnSp>
      <p:cxnSp>
        <p:nvCxnSpPr>
          <p:cNvPr id="248" name="Google Shape;248;p26"/>
          <p:cNvCxnSpPr/>
          <p:nvPr/>
        </p:nvCxnSpPr>
        <p:spPr>
          <a:xfrm>
            <a:off x="7072175" y="3078375"/>
            <a:ext cx="7800" cy="411900"/>
          </a:xfrm>
          <a:prstGeom prst="straightConnector1">
            <a:avLst/>
          </a:prstGeom>
          <a:noFill/>
          <a:ln cap="flat" cmpd="sng" w="38100">
            <a:solidFill>
              <a:schemeClr val="dk1"/>
            </a:solidFill>
            <a:prstDash val="solid"/>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2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54" name="Google Shape;254;p2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55" name="Google Shape;255;p27"/>
          <p:cNvSpPr/>
          <p:nvPr/>
        </p:nvSpPr>
        <p:spPr>
          <a:xfrm>
            <a:off x="311825" y="4467550"/>
            <a:ext cx="8520600" cy="49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6" name="Google Shape;256;p27"/>
          <p:cNvSpPr txBox="1"/>
          <p:nvPr/>
        </p:nvSpPr>
        <p:spPr>
          <a:xfrm>
            <a:off x="311825" y="4485250"/>
            <a:ext cx="852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  BIRTH															  DEATH</a:t>
            </a:r>
            <a:endParaRPr sz="1800">
              <a:solidFill>
                <a:schemeClr val="dk1"/>
              </a:solidFill>
              <a:latin typeface="Black Ops One"/>
              <a:ea typeface="Black Ops One"/>
              <a:cs typeface="Black Ops One"/>
              <a:sym typeface="Black Ops One"/>
            </a:endParaRPr>
          </a:p>
        </p:txBody>
      </p:sp>
      <p:sp>
        <p:nvSpPr>
          <p:cNvPr id="257" name="Google Shape;257;p27"/>
          <p:cNvSpPr/>
          <p:nvPr/>
        </p:nvSpPr>
        <p:spPr>
          <a:xfrm>
            <a:off x="1244200" y="3387550"/>
            <a:ext cx="2050200" cy="1050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8" name="Google Shape;258;p27"/>
          <p:cNvSpPr txBox="1"/>
          <p:nvPr/>
        </p:nvSpPr>
        <p:spPr>
          <a:xfrm>
            <a:off x="1454000" y="3663675"/>
            <a:ext cx="1211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Black Ops One"/>
                <a:ea typeface="Black Ops One"/>
                <a:cs typeface="Black Ops One"/>
                <a:sym typeface="Black Ops One"/>
              </a:rPr>
              <a:t>1</a:t>
            </a:r>
            <a:endParaRPr sz="2000">
              <a:solidFill>
                <a:schemeClr val="dk1"/>
              </a:solidFill>
              <a:latin typeface="Black Ops One"/>
              <a:ea typeface="Black Ops One"/>
              <a:cs typeface="Black Ops One"/>
              <a:sym typeface="Black Ops One"/>
            </a:endParaRPr>
          </a:p>
        </p:txBody>
      </p:sp>
      <p:sp>
        <p:nvSpPr>
          <p:cNvPr id="259" name="Google Shape;259;p27"/>
          <p:cNvSpPr txBox="1"/>
          <p:nvPr/>
        </p:nvSpPr>
        <p:spPr>
          <a:xfrm>
            <a:off x="3387575" y="3663675"/>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CONVERSION</a:t>
            </a:r>
            <a:endParaRPr sz="1800">
              <a:solidFill>
                <a:schemeClr val="dk1"/>
              </a:solidFill>
              <a:latin typeface="Black Ops One"/>
              <a:ea typeface="Black Ops One"/>
              <a:cs typeface="Black Ops One"/>
              <a:sym typeface="Black Ops One"/>
            </a:endParaRPr>
          </a:p>
        </p:txBody>
      </p:sp>
      <p:sp>
        <p:nvSpPr>
          <p:cNvPr id="260" name="Google Shape;260;p27"/>
          <p:cNvSpPr/>
          <p:nvPr/>
        </p:nvSpPr>
        <p:spPr>
          <a:xfrm>
            <a:off x="4312050" y="2237575"/>
            <a:ext cx="4520100" cy="1096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1" name="Google Shape;261;p27"/>
          <p:cNvSpPr txBox="1"/>
          <p:nvPr/>
        </p:nvSpPr>
        <p:spPr>
          <a:xfrm>
            <a:off x="358325" y="2577900"/>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TRANSFORMATION</a:t>
            </a:r>
            <a:endParaRPr sz="1800">
              <a:solidFill>
                <a:schemeClr val="dk1"/>
              </a:solidFill>
              <a:latin typeface="Black Ops One"/>
              <a:ea typeface="Black Ops One"/>
              <a:cs typeface="Black Ops One"/>
              <a:sym typeface="Black Ops One"/>
            </a:endParaRPr>
          </a:p>
        </p:txBody>
      </p:sp>
      <p:sp>
        <p:nvSpPr>
          <p:cNvPr id="262" name="Google Shape;262;p27"/>
          <p:cNvSpPr txBox="1"/>
          <p:nvPr/>
        </p:nvSpPr>
        <p:spPr>
          <a:xfrm>
            <a:off x="5772850" y="2534338"/>
            <a:ext cx="590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latin typeface="Black Ops One"/>
                <a:ea typeface="Black Ops One"/>
                <a:cs typeface="Black Ops One"/>
                <a:sym typeface="Black Ops One"/>
              </a:rPr>
              <a:t>2</a:t>
            </a:r>
            <a:endParaRPr sz="2100">
              <a:solidFill>
                <a:schemeClr val="dk1"/>
              </a:solidFill>
              <a:latin typeface="Black Ops One"/>
              <a:ea typeface="Black Ops One"/>
              <a:cs typeface="Black Ops One"/>
              <a:sym typeface="Black Ops One"/>
            </a:endParaRPr>
          </a:p>
        </p:txBody>
      </p:sp>
      <p:sp>
        <p:nvSpPr>
          <p:cNvPr id="263" name="Google Shape;263;p27"/>
          <p:cNvSpPr/>
          <p:nvPr/>
        </p:nvSpPr>
        <p:spPr>
          <a:xfrm>
            <a:off x="3057450" y="3107850"/>
            <a:ext cx="1254600" cy="555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4" name="Google Shape;264;p27"/>
          <p:cNvSpPr txBox="1"/>
          <p:nvPr/>
        </p:nvSpPr>
        <p:spPr>
          <a:xfrm>
            <a:off x="4787092" y="3154950"/>
            <a:ext cx="289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FOLLOW UP GAP</a:t>
            </a:r>
            <a:endParaRPr sz="1800">
              <a:solidFill>
                <a:schemeClr val="dk1"/>
              </a:solidFill>
              <a:latin typeface="Black Ops One"/>
              <a:ea typeface="Black Ops One"/>
              <a:cs typeface="Black Ops One"/>
              <a:sym typeface="Black Ops One"/>
            </a:endParaRPr>
          </a:p>
        </p:txBody>
      </p:sp>
      <p:sp>
        <p:nvSpPr>
          <p:cNvPr id="265" name="Google Shape;265;p27"/>
          <p:cNvSpPr/>
          <p:nvPr/>
        </p:nvSpPr>
        <p:spPr>
          <a:xfrm>
            <a:off x="4918175" y="1186675"/>
            <a:ext cx="3914400" cy="1050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6" name="Google Shape;266;p27"/>
          <p:cNvSpPr txBox="1"/>
          <p:nvPr/>
        </p:nvSpPr>
        <p:spPr>
          <a:xfrm>
            <a:off x="6172975" y="1465825"/>
            <a:ext cx="590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Black Ops One"/>
                <a:ea typeface="Black Ops One"/>
                <a:cs typeface="Black Ops One"/>
                <a:sym typeface="Black Ops One"/>
              </a:rPr>
              <a:t>3</a:t>
            </a:r>
            <a:endParaRPr sz="2000">
              <a:solidFill>
                <a:schemeClr val="dk1"/>
              </a:solidFill>
              <a:latin typeface="Black Ops One"/>
              <a:ea typeface="Black Ops One"/>
              <a:cs typeface="Black Ops One"/>
              <a:sym typeface="Black Ops One"/>
            </a:endParaRPr>
          </a:p>
        </p:txBody>
      </p:sp>
      <p:sp>
        <p:nvSpPr>
          <p:cNvPr id="267" name="Google Shape;267;p27"/>
          <p:cNvSpPr txBox="1"/>
          <p:nvPr/>
        </p:nvSpPr>
        <p:spPr>
          <a:xfrm>
            <a:off x="792575" y="1503050"/>
            <a:ext cx="473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FAITHFULNESS</a:t>
            </a:r>
            <a:endParaRPr sz="1600">
              <a:solidFill>
                <a:schemeClr val="dk1"/>
              </a:solidFill>
              <a:latin typeface="Black Ops One"/>
              <a:ea typeface="Black Ops One"/>
              <a:cs typeface="Black Ops One"/>
              <a:sym typeface="Black Ops One"/>
            </a:endParaRPr>
          </a:p>
        </p:txBody>
      </p:sp>
      <p:sp>
        <p:nvSpPr>
          <p:cNvPr id="268" name="Google Shape;268;p27"/>
          <p:cNvSpPr/>
          <p:nvPr/>
        </p:nvSpPr>
        <p:spPr>
          <a:xfrm>
            <a:off x="5934000" y="135775"/>
            <a:ext cx="2898300" cy="1050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9" name="Google Shape;269;p27"/>
          <p:cNvSpPr txBox="1"/>
          <p:nvPr/>
        </p:nvSpPr>
        <p:spPr>
          <a:xfrm>
            <a:off x="1919075" y="428200"/>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FRUITFULNESS</a:t>
            </a:r>
            <a:endParaRPr sz="1800">
              <a:solidFill>
                <a:schemeClr val="dk1"/>
              </a:solidFill>
              <a:latin typeface="Black Ops One"/>
              <a:ea typeface="Black Ops One"/>
              <a:cs typeface="Black Ops One"/>
              <a:sym typeface="Black Ops One"/>
            </a:endParaRPr>
          </a:p>
        </p:txBody>
      </p:sp>
      <p:sp>
        <p:nvSpPr>
          <p:cNvPr id="270" name="Google Shape;270;p27"/>
          <p:cNvSpPr txBox="1"/>
          <p:nvPr/>
        </p:nvSpPr>
        <p:spPr>
          <a:xfrm>
            <a:off x="846600" y="-381450"/>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71" name="Google Shape;271;p27"/>
          <p:cNvSpPr txBox="1"/>
          <p:nvPr/>
        </p:nvSpPr>
        <p:spPr>
          <a:xfrm>
            <a:off x="2160750" y="-192400"/>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72" name="Google Shape;272;p27"/>
          <p:cNvSpPr txBox="1"/>
          <p:nvPr/>
        </p:nvSpPr>
        <p:spPr>
          <a:xfrm>
            <a:off x="6806200" y="430375"/>
            <a:ext cx="590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4</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78" name="Google Shape;278;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solidFill>
                  <a:schemeClr val="dk1"/>
                </a:solidFill>
                <a:highlight>
                  <a:srgbClr val="FFFFFF"/>
                </a:highlight>
                <a:latin typeface="Black Ops One"/>
                <a:ea typeface="Black Ops One"/>
                <a:cs typeface="Black Ops One"/>
                <a:sym typeface="Black Ops One"/>
              </a:rPr>
              <a:t>As they were worshiping the Lord and fasting, the Holy Spirit said, “Set apart for me Barnabas and Saul for the work to which I have called them.”</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1200"/>
              </a:spcBef>
              <a:spcAft>
                <a:spcPts val="0"/>
              </a:spcAft>
              <a:buNone/>
            </a:pPr>
            <a:r>
              <a:t/>
            </a:r>
            <a:endParaRPr sz="2000">
              <a:solidFill>
                <a:schemeClr val="dk1"/>
              </a:solidFill>
              <a:highlight>
                <a:srgbClr val="FFFFFF"/>
              </a:highlight>
              <a:latin typeface="Black Ops One"/>
              <a:ea typeface="Black Ops One"/>
              <a:cs typeface="Black Ops One"/>
              <a:sym typeface="Black Ops One"/>
            </a:endParaRPr>
          </a:p>
          <a:p>
            <a:pPr indent="0" lvl="0" marL="0" rtl="0" algn="l">
              <a:spcBef>
                <a:spcPts val="1200"/>
              </a:spcBef>
              <a:spcAft>
                <a:spcPts val="1200"/>
              </a:spcAft>
              <a:buNone/>
            </a:pPr>
            <a:r>
              <a:rPr lang="en" sz="2000">
                <a:solidFill>
                  <a:schemeClr val="dk1"/>
                </a:solidFill>
                <a:highlight>
                  <a:srgbClr val="FFFFFF"/>
                </a:highlight>
                <a:latin typeface="Black Ops One"/>
                <a:ea typeface="Black Ops One"/>
                <a:cs typeface="Black Ops One"/>
                <a:sym typeface="Black Ops One"/>
              </a:rPr>
              <a:t>													ACTS 13:2</a:t>
            </a:r>
            <a:endParaRPr sz="2000">
              <a:solidFill>
                <a:schemeClr val="dk1"/>
              </a:solidFill>
              <a:highlight>
                <a:srgbClr val="FFFFFF"/>
              </a:highlight>
              <a:latin typeface="Black Ops One"/>
              <a:ea typeface="Black Ops One"/>
              <a:cs typeface="Black Ops One"/>
              <a:sym typeface="Black Ops On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9"/>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284" name="Google Shape;284;p2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285" name="Google Shape;285;p29"/>
          <p:cNvSpPr/>
          <p:nvPr/>
        </p:nvSpPr>
        <p:spPr>
          <a:xfrm>
            <a:off x="311825" y="4467550"/>
            <a:ext cx="6991500" cy="49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6" name="Google Shape;286;p29"/>
          <p:cNvSpPr txBox="1"/>
          <p:nvPr/>
        </p:nvSpPr>
        <p:spPr>
          <a:xfrm>
            <a:off x="311825" y="4485250"/>
            <a:ext cx="6913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  BIRTH												DEATH</a:t>
            </a:r>
            <a:endParaRPr sz="1800">
              <a:solidFill>
                <a:schemeClr val="dk1"/>
              </a:solidFill>
              <a:latin typeface="Black Ops One"/>
              <a:ea typeface="Black Ops One"/>
              <a:cs typeface="Black Ops One"/>
              <a:sym typeface="Black Ops One"/>
            </a:endParaRPr>
          </a:p>
        </p:txBody>
      </p:sp>
      <p:sp>
        <p:nvSpPr>
          <p:cNvPr id="287" name="Google Shape;287;p29"/>
          <p:cNvSpPr/>
          <p:nvPr/>
        </p:nvSpPr>
        <p:spPr>
          <a:xfrm>
            <a:off x="1244200" y="3387550"/>
            <a:ext cx="2050200" cy="1050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8" name="Google Shape;288;p29"/>
          <p:cNvSpPr txBox="1"/>
          <p:nvPr/>
        </p:nvSpPr>
        <p:spPr>
          <a:xfrm>
            <a:off x="1454000" y="3663675"/>
            <a:ext cx="1211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Black Ops One"/>
                <a:ea typeface="Black Ops One"/>
                <a:cs typeface="Black Ops One"/>
                <a:sym typeface="Black Ops One"/>
              </a:rPr>
              <a:t>1</a:t>
            </a:r>
            <a:endParaRPr sz="2000">
              <a:solidFill>
                <a:schemeClr val="dk1"/>
              </a:solidFill>
              <a:latin typeface="Black Ops One"/>
              <a:ea typeface="Black Ops One"/>
              <a:cs typeface="Black Ops One"/>
              <a:sym typeface="Black Ops One"/>
            </a:endParaRPr>
          </a:p>
        </p:txBody>
      </p:sp>
      <p:sp>
        <p:nvSpPr>
          <p:cNvPr id="289" name="Google Shape;289;p29"/>
          <p:cNvSpPr txBox="1"/>
          <p:nvPr/>
        </p:nvSpPr>
        <p:spPr>
          <a:xfrm>
            <a:off x="3387575" y="3663675"/>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CONVERSION</a:t>
            </a:r>
            <a:endParaRPr sz="1800">
              <a:solidFill>
                <a:schemeClr val="dk1"/>
              </a:solidFill>
              <a:latin typeface="Black Ops One"/>
              <a:ea typeface="Black Ops One"/>
              <a:cs typeface="Black Ops One"/>
              <a:sym typeface="Black Ops One"/>
            </a:endParaRPr>
          </a:p>
        </p:txBody>
      </p:sp>
      <p:sp>
        <p:nvSpPr>
          <p:cNvPr id="290" name="Google Shape;290;p29"/>
          <p:cNvSpPr/>
          <p:nvPr/>
        </p:nvSpPr>
        <p:spPr>
          <a:xfrm>
            <a:off x="4312050" y="2237575"/>
            <a:ext cx="2898300" cy="1096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1" name="Google Shape;291;p29"/>
          <p:cNvSpPr txBox="1"/>
          <p:nvPr/>
        </p:nvSpPr>
        <p:spPr>
          <a:xfrm>
            <a:off x="358325" y="2577900"/>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TRANSFORMATION</a:t>
            </a:r>
            <a:endParaRPr sz="1800">
              <a:solidFill>
                <a:schemeClr val="dk1"/>
              </a:solidFill>
              <a:latin typeface="Black Ops One"/>
              <a:ea typeface="Black Ops One"/>
              <a:cs typeface="Black Ops One"/>
              <a:sym typeface="Black Ops One"/>
            </a:endParaRPr>
          </a:p>
        </p:txBody>
      </p:sp>
      <p:sp>
        <p:nvSpPr>
          <p:cNvPr id="292" name="Google Shape;292;p29"/>
          <p:cNvSpPr txBox="1"/>
          <p:nvPr/>
        </p:nvSpPr>
        <p:spPr>
          <a:xfrm>
            <a:off x="5197875" y="2534350"/>
            <a:ext cx="11655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dk1"/>
                </a:solidFill>
                <a:latin typeface="Black Ops One"/>
                <a:ea typeface="Black Ops One"/>
                <a:cs typeface="Black Ops One"/>
                <a:sym typeface="Black Ops One"/>
              </a:rPr>
              <a:t>2</a:t>
            </a:r>
            <a:endParaRPr sz="2100">
              <a:solidFill>
                <a:schemeClr val="dk1"/>
              </a:solidFill>
              <a:latin typeface="Black Ops One"/>
              <a:ea typeface="Black Ops One"/>
              <a:cs typeface="Black Ops One"/>
              <a:sym typeface="Black Ops One"/>
            </a:endParaRPr>
          </a:p>
        </p:txBody>
      </p:sp>
      <p:sp>
        <p:nvSpPr>
          <p:cNvPr id="293" name="Google Shape;293;p29"/>
          <p:cNvSpPr/>
          <p:nvPr/>
        </p:nvSpPr>
        <p:spPr>
          <a:xfrm>
            <a:off x="3057450" y="3107850"/>
            <a:ext cx="1254600" cy="555900"/>
          </a:xfrm>
          <a:prstGeom prst="roundRect">
            <a:avLst>
              <a:gd fmla="val 16667" name="adj"/>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 name="Google Shape;294;p29"/>
          <p:cNvSpPr txBox="1"/>
          <p:nvPr/>
        </p:nvSpPr>
        <p:spPr>
          <a:xfrm>
            <a:off x="4405017" y="3154950"/>
            <a:ext cx="289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FOLLOW UP GAP</a:t>
            </a:r>
            <a:endParaRPr sz="1800">
              <a:solidFill>
                <a:schemeClr val="dk1"/>
              </a:solidFill>
              <a:latin typeface="Black Ops One"/>
              <a:ea typeface="Black Ops One"/>
              <a:cs typeface="Black Ops One"/>
              <a:sym typeface="Black Ops One"/>
            </a:endParaRPr>
          </a:p>
        </p:txBody>
      </p:sp>
      <p:sp>
        <p:nvSpPr>
          <p:cNvPr id="295" name="Google Shape;295;p29"/>
          <p:cNvSpPr/>
          <p:nvPr/>
        </p:nvSpPr>
        <p:spPr>
          <a:xfrm>
            <a:off x="4918025" y="1104100"/>
            <a:ext cx="2307600" cy="1050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6" name="Google Shape;296;p29"/>
          <p:cNvSpPr txBox="1"/>
          <p:nvPr/>
        </p:nvSpPr>
        <p:spPr>
          <a:xfrm>
            <a:off x="5644950" y="1383250"/>
            <a:ext cx="590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Black Ops One"/>
                <a:ea typeface="Black Ops One"/>
                <a:cs typeface="Black Ops One"/>
                <a:sym typeface="Black Ops One"/>
              </a:rPr>
              <a:t>3</a:t>
            </a:r>
            <a:endParaRPr sz="2000">
              <a:solidFill>
                <a:schemeClr val="dk1"/>
              </a:solidFill>
              <a:latin typeface="Black Ops One"/>
              <a:ea typeface="Black Ops One"/>
              <a:cs typeface="Black Ops One"/>
              <a:sym typeface="Black Ops One"/>
            </a:endParaRPr>
          </a:p>
        </p:txBody>
      </p:sp>
      <p:sp>
        <p:nvSpPr>
          <p:cNvPr id="297" name="Google Shape;297;p29"/>
          <p:cNvSpPr txBox="1"/>
          <p:nvPr/>
        </p:nvSpPr>
        <p:spPr>
          <a:xfrm>
            <a:off x="800350" y="1398700"/>
            <a:ext cx="4739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FAITHFULNESS</a:t>
            </a:r>
            <a:endParaRPr sz="1600">
              <a:solidFill>
                <a:schemeClr val="dk1"/>
              </a:solidFill>
              <a:latin typeface="Black Ops One"/>
              <a:ea typeface="Black Ops One"/>
              <a:cs typeface="Black Ops One"/>
              <a:sym typeface="Black Ops One"/>
            </a:endParaRPr>
          </a:p>
        </p:txBody>
      </p:sp>
      <p:sp>
        <p:nvSpPr>
          <p:cNvPr id="298" name="Google Shape;298;p29"/>
          <p:cNvSpPr/>
          <p:nvPr/>
        </p:nvSpPr>
        <p:spPr>
          <a:xfrm>
            <a:off x="5679900" y="53200"/>
            <a:ext cx="1517100" cy="1050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9" name="Google Shape;299;p29"/>
          <p:cNvSpPr txBox="1"/>
          <p:nvPr/>
        </p:nvSpPr>
        <p:spPr>
          <a:xfrm>
            <a:off x="862425" y="419550"/>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FRUITFULNESS</a:t>
            </a:r>
            <a:endParaRPr sz="1800">
              <a:solidFill>
                <a:schemeClr val="dk1"/>
              </a:solidFill>
              <a:latin typeface="Black Ops One"/>
              <a:ea typeface="Black Ops One"/>
              <a:cs typeface="Black Ops One"/>
              <a:sym typeface="Black Ops One"/>
            </a:endParaRPr>
          </a:p>
        </p:txBody>
      </p:sp>
      <p:sp>
        <p:nvSpPr>
          <p:cNvPr id="300" name="Google Shape;300;p29"/>
          <p:cNvSpPr txBox="1"/>
          <p:nvPr/>
        </p:nvSpPr>
        <p:spPr>
          <a:xfrm>
            <a:off x="489475" y="419550"/>
            <a:ext cx="80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01" name="Google Shape;301;p29"/>
          <p:cNvSpPr txBox="1"/>
          <p:nvPr/>
        </p:nvSpPr>
        <p:spPr>
          <a:xfrm>
            <a:off x="6235350" y="347800"/>
            <a:ext cx="493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4</a:t>
            </a:r>
            <a:endParaRPr sz="1800">
              <a:solidFill>
                <a:schemeClr val="dk1"/>
              </a:solidFill>
              <a:latin typeface="Black Ops One"/>
              <a:ea typeface="Black Ops One"/>
              <a:cs typeface="Black Ops One"/>
              <a:sym typeface="Black Ops One"/>
            </a:endParaRPr>
          </a:p>
        </p:txBody>
      </p:sp>
      <p:sp>
        <p:nvSpPr>
          <p:cNvPr id="302" name="Google Shape;302;p29"/>
          <p:cNvSpPr/>
          <p:nvPr/>
        </p:nvSpPr>
        <p:spPr>
          <a:xfrm>
            <a:off x="6327800" y="3549213"/>
            <a:ext cx="806100" cy="7209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latin typeface="Black Ops One"/>
                <a:ea typeface="Black Ops One"/>
                <a:cs typeface="Black Ops One"/>
                <a:sym typeface="Black Ops One"/>
              </a:rPr>
              <a:t>SPIRIT</a:t>
            </a:r>
            <a:endParaRPr sz="1300">
              <a:latin typeface="Black Ops One"/>
              <a:ea typeface="Black Ops One"/>
              <a:cs typeface="Black Ops One"/>
              <a:sym typeface="Black Ops One"/>
            </a:endParaRPr>
          </a:p>
        </p:txBody>
      </p:sp>
      <p:sp>
        <p:nvSpPr>
          <p:cNvPr id="303" name="Google Shape;303;p29"/>
          <p:cNvSpPr/>
          <p:nvPr/>
        </p:nvSpPr>
        <p:spPr>
          <a:xfrm>
            <a:off x="7956150" y="2759875"/>
            <a:ext cx="806100" cy="7209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SOUL</a:t>
            </a:r>
            <a:endParaRPr>
              <a:latin typeface="Black Ops One"/>
              <a:ea typeface="Black Ops One"/>
              <a:cs typeface="Black Ops One"/>
              <a:sym typeface="Black Ops One"/>
            </a:endParaRPr>
          </a:p>
        </p:txBody>
      </p:sp>
      <p:sp>
        <p:nvSpPr>
          <p:cNvPr id="304" name="Google Shape;304;p29"/>
          <p:cNvSpPr/>
          <p:nvPr/>
        </p:nvSpPr>
        <p:spPr>
          <a:xfrm>
            <a:off x="7225650" y="2759875"/>
            <a:ext cx="730500" cy="720900"/>
          </a:xfrm>
          <a:prstGeom prst="rect">
            <a:avLst/>
          </a:prstGeom>
          <a:solidFill>
            <a:srgbClr val="DD7E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BODY</a:t>
            </a:r>
            <a:endParaRPr>
              <a:latin typeface="Black Ops One"/>
              <a:ea typeface="Black Ops One"/>
              <a:cs typeface="Black Ops One"/>
              <a:sym typeface="Black Ops One"/>
            </a:endParaRPr>
          </a:p>
        </p:txBody>
      </p:sp>
      <p:sp>
        <p:nvSpPr>
          <p:cNvPr id="305" name="Google Shape;305;p29"/>
          <p:cNvSpPr/>
          <p:nvPr/>
        </p:nvSpPr>
        <p:spPr>
          <a:xfrm>
            <a:off x="7575225" y="2089975"/>
            <a:ext cx="806100" cy="6699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MIND</a:t>
            </a:r>
            <a:endParaRPr>
              <a:latin typeface="Black Ops One"/>
              <a:ea typeface="Black Ops One"/>
              <a:cs typeface="Black Ops One"/>
              <a:sym typeface="Black Ops One"/>
            </a:endParaRPr>
          </a:p>
        </p:txBody>
      </p:sp>
      <p:sp>
        <p:nvSpPr>
          <p:cNvPr id="306" name="Google Shape;306;p29"/>
          <p:cNvSpPr/>
          <p:nvPr/>
        </p:nvSpPr>
        <p:spPr>
          <a:xfrm>
            <a:off x="7415075" y="829025"/>
            <a:ext cx="730500" cy="6111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latin typeface="Black Ops One"/>
              <a:ea typeface="Black Ops One"/>
              <a:cs typeface="Black Ops One"/>
              <a:sym typeface="Black Ops One"/>
            </a:endParaRPr>
          </a:p>
        </p:txBody>
      </p:sp>
      <p:sp>
        <p:nvSpPr>
          <p:cNvPr id="307" name="Google Shape;307;p29"/>
          <p:cNvSpPr/>
          <p:nvPr/>
        </p:nvSpPr>
        <p:spPr>
          <a:xfrm>
            <a:off x="7415075" y="1399050"/>
            <a:ext cx="730500" cy="611100"/>
          </a:xfrm>
          <a:prstGeom prst="rect">
            <a:avLst/>
          </a:prstGeom>
          <a:solidFill>
            <a:srgbClr val="CC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08" name="Google Shape;308;p29"/>
          <p:cNvSpPr/>
          <p:nvPr/>
        </p:nvSpPr>
        <p:spPr>
          <a:xfrm>
            <a:off x="8145575" y="833525"/>
            <a:ext cx="730500" cy="611100"/>
          </a:xfrm>
          <a:prstGeom prst="rect">
            <a:avLst/>
          </a:prstGeom>
          <a:solidFill>
            <a:srgbClr val="B7B7B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sp>
        <p:nvSpPr>
          <p:cNvPr id="309" name="Google Shape;309;p29"/>
          <p:cNvSpPr/>
          <p:nvPr/>
        </p:nvSpPr>
        <p:spPr>
          <a:xfrm>
            <a:off x="8145575" y="1394050"/>
            <a:ext cx="730500" cy="6111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Black Ops One"/>
              <a:ea typeface="Black Ops One"/>
              <a:cs typeface="Black Ops One"/>
              <a:sym typeface="Black Ops One"/>
            </a:endParaRPr>
          </a:p>
        </p:txBody>
      </p:sp>
      <p:pic>
        <p:nvPicPr>
          <p:cNvPr id="310" name="Google Shape;310;p29"/>
          <p:cNvPicPr preferRelativeResize="0"/>
          <p:nvPr/>
        </p:nvPicPr>
        <p:blipFill>
          <a:blip r:embed="rId3">
            <a:alphaModFix/>
          </a:blip>
          <a:stretch>
            <a:fillRect/>
          </a:stretch>
        </p:blipFill>
        <p:spPr>
          <a:xfrm>
            <a:off x="7539075" y="0"/>
            <a:ext cx="1211100" cy="807400"/>
          </a:xfrm>
          <a:prstGeom prst="rect">
            <a:avLst/>
          </a:prstGeom>
          <a:noFill/>
          <a:ln>
            <a:noFill/>
          </a:ln>
        </p:spPr>
      </p:pic>
      <p:sp>
        <p:nvSpPr>
          <p:cNvPr id="311" name="Google Shape;311;p29"/>
          <p:cNvSpPr txBox="1"/>
          <p:nvPr/>
        </p:nvSpPr>
        <p:spPr>
          <a:xfrm>
            <a:off x="7133900" y="918574"/>
            <a:ext cx="1103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HUSBAND</a:t>
            </a:r>
            <a:endParaRPr sz="1200">
              <a:solidFill>
                <a:schemeClr val="dk1"/>
              </a:solidFill>
              <a:latin typeface="Black Ops One"/>
              <a:ea typeface="Black Ops One"/>
              <a:cs typeface="Black Ops One"/>
              <a:sym typeface="Black Ops One"/>
            </a:endParaRPr>
          </a:p>
        </p:txBody>
      </p:sp>
      <p:sp>
        <p:nvSpPr>
          <p:cNvPr id="312" name="Google Shape;312;p29"/>
          <p:cNvSpPr txBox="1"/>
          <p:nvPr/>
        </p:nvSpPr>
        <p:spPr>
          <a:xfrm>
            <a:off x="8291900" y="916075"/>
            <a:ext cx="837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FATHER</a:t>
            </a:r>
            <a:endParaRPr sz="1200">
              <a:solidFill>
                <a:schemeClr val="dk1"/>
              </a:solidFill>
              <a:latin typeface="Black Ops One"/>
              <a:ea typeface="Black Ops One"/>
              <a:cs typeface="Black Ops One"/>
              <a:sym typeface="Black Ops One"/>
            </a:endParaRPr>
          </a:p>
        </p:txBody>
      </p:sp>
      <p:sp>
        <p:nvSpPr>
          <p:cNvPr id="313" name="Google Shape;313;p29"/>
          <p:cNvSpPr txBox="1"/>
          <p:nvPr/>
        </p:nvSpPr>
        <p:spPr>
          <a:xfrm>
            <a:off x="7250450" y="1503038"/>
            <a:ext cx="8703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WORKER</a:t>
            </a:r>
            <a:endParaRPr sz="1200">
              <a:solidFill>
                <a:schemeClr val="dk1"/>
              </a:solidFill>
              <a:latin typeface="Black Ops One"/>
              <a:ea typeface="Black Ops One"/>
              <a:cs typeface="Black Ops One"/>
              <a:sym typeface="Black Ops One"/>
            </a:endParaRPr>
          </a:p>
        </p:txBody>
      </p:sp>
      <p:sp>
        <p:nvSpPr>
          <p:cNvPr id="314" name="Google Shape;314;p29"/>
          <p:cNvSpPr txBox="1"/>
          <p:nvPr/>
        </p:nvSpPr>
        <p:spPr>
          <a:xfrm>
            <a:off x="8120750" y="1503025"/>
            <a:ext cx="1048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Black Ops One"/>
                <a:ea typeface="Black Ops One"/>
                <a:cs typeface="Black Ops One"/>
                <a:sym typeface="Black Ops One"/>
              </a:rPr>
              <a:t>STEWARD</a:t>
            </a:r>
            <a:endParaRPr sz="1200">
              <a:solidFill>
                <a:schemeClr val="dk1"/>
              </a:solidFill>
              <a:latin typeface="Black Ops One"/>
              <a:ea typeface="Black Ops One"/>
              <a:cs typeface="Black Ops One"/>
              <a:sym typeface="Black Ops On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30"/>
          <p:cNvSpPr txBox="1"/>
          <p:nvPr>
            <p:ph type="ctrTitle"/>
          </p:nvPr>
        </p:nvSpPr>
        <p:spPr>
          <a:xfrm>
            <a:off x="311700" y="744575"/>
            <a:ext cx="8520600" cy="312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320" name="Google Shape;320;p30"/>
          <p:cNvSpPr txBox="1"/>
          <p:nvPr>
            <p:ph idx="1" type="subTitle"/>
          </p:nvPr>
        </p:nvSpPr>
        <p:spPr>
          <a:xfrm>
            <a:off x="311700" y="21754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GROWTH - CALL TO TRANSFORMATION</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320">
                <a:latin typeface="Black Ops One"/>
                <a:ea typeface="Black Ops One"/>
                <a:cs typeface="Black Ops One"/>
                <a:sym typeface="Black Ops One"/>
              </a:rPr>
              <a:t>WHAT DOES THE WORD OF GOD SAY ABOUT GROWTH AND TRANSFORMATION?</a:t>
            </a:r>
            <a:endParaRPr sz="2320">
              <a:latin typeface="Black Ops One"/>
              <a:ea typeface="Black Ops One"/>
              <a:cs typeface="Black Ops One"/>
              <a:sym typeface="Black Ops One"/>
            </a:endParaRPr>
          </a:p>
        </p:txBody>
      </p:sp>
      <p:sp>
        <p:nvSpPr>
          <p:cNvPr id="326" name="Google Shape;326;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sz="1200">
              <a:solidFill>
                <a:schemeClr val="dk1"/>
              </a:solidFill>
              <a:highlight>
                <a:srgbClr val="FFFFFF"/>
              </a:highlight>
              <a:latin typeface="Black Ops One"/>
              <a:ea typeface="Black Ops One"/>
              <a:cs typeface="Black Ops One"/>
              <a:sym typeface="Black Ops One"/>
            </a:endParaRPr>
          </a:p>
          <a:p>
            <a:pPr indent="0" lvl="0" marL="0" rtl="0" algn="l">
              <a:spcBef>
                <a:spcPts val="1200"/>
              </a:spcBef>
              <a:spcAft>
                <a:spcPts val="0"/>
              </a:spcAft>
              <a:buNone/>
            </a:pPr>
            <a:r>
              <a:t/>
            </a:r>
            <a:endParaRPr sz="1200">
              <a:solidFill>
                <a:schemeClr val="dk1"/>
              </a:solidFill>
              <a:highlight>
                <a:srgbClr val="FFFFFF"/>
              </a:highlight>
              <a:latin typeface="Black Ops One"/>
              <a:ea typeface="Black Ops One"/>
              <a:cs typeface="Black Ops One"/>
              <a:sym typeface="Black Ops One"/>
            </a:endParaRPr>
          </a:p>
          <a:p>
            <a:pPr indent="0" lvl="0" marL="0" rtl="0" algn="l">
              <a:spcBef>
                <a:spcPts val="1200"/>
              </a:spcBef>
              <a:spcAft>
                <a:spcPts val="1200"/>
              </a:spcAft>
              <a:buNone/>
            </a:pPr>
            <a:r>
              <a:rPr lang="en" sz="1900">
                <a:solidFill>
                  <a:schemeClr val="dk1"/>
                </a:solidFill>
                <a:highlight>
                  <a:srgbClr val="FFFFFF"/>
                </a:highlight>
                <a:latin typeface="Black Ops One"/>
                <a:ea typeface="Black Ops One"/>
                <a:cs typeface="Black Ops One"/>
                <a:sym typeface="Black Ops One"/>
              </a:rPr>
              <a:t>“And he himself gave some to be apostles, some prophets, some evangelists, some pastors and teachers, to equip the saints for the work of ministry, to build up the body of Christ,</a:t>
            </a:r>
            <a:r>
              <a:rPr b="1" lang="en" sz="1900">
                <a:solidFill>
                  <a:schemeClr val="dk1"/>
                </a:solidFill>
                <a:highlight>
                  <a:srgbClr val="FFFFFF"/>
                </a:highlight>
                <a:latin typeface="Black Ops One"/>
                <a:ea typeface="Black Ops One"/>
                <a:cs typeface="Black Ops One"/>
                <a:sym typeface="Black Ops One"/>
              </a:rPr>
              <a:t> </a:t>
            </a:r>
            <a:r>
              <a:rPr lang="en" sz="1900">
                <a:solidFill>
                  <a:schemeClr val="dk1"/>
                </a:solidFill>
                <a:highlight>
                  <a:srgbClr val="FFFFFF"/>
                </a:highlight>
                <a:latin typeface="Black Ops One"/>
                <a:ea typeface="Black Ops One"/>
                <a:cs typeface="Black Ops One"/>
                <a:sym typeface="Black Ops One"/>
              </a:rPr>
              <a:t>until we all reach unity in the faith and in the knowledge of God’s Son, growing into maturity with a stature measured by Christ’s fullness…</a:t>
            </a:r>
            <a:endParaRPr sz="2100">
              <a:latin typeface="Black Ops One"/>
              <a:ea typeface="Black Ops One"/>
              <a:cs typeface="Black Ops One"/>
              <a:sym typeface="Black Ops On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600">
                <a:latin typeface="Black Ops One"/>
                <a:ea typeface="Black Ops One"/>
                <a:cs typeface="Black Ops One"/>
                <a:sym typeface="Black Ops One"/>
              </a:rPr>
              <a:t>“YOUR BREAKTHROUGHS”</a:t>
            </a:r>
            <a:endParaRPr sz="3600">
              <a:latin typeface="Black Ops One"/>
              <a:ea typeface="Black Ops One"/>
              <a:cs typeface="Black Ops One"/>
              <a:sym typeface="Black Ops One"/>
            </a:endParaRPr>
          </a:p>
        </p:txBody>
      </p:sp>
      <p:sp>
        <p:nvSpPr>
          <p:cNvPr id="61" name="Google Shape;61;p1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32"/>
          <p:cNvSpPr txBox="1"/>
          <p:nvPr>
            <p:ph type="ctrTitle"/>
          </p:nvPr>
        </p:nvSpPr>
        <p:spPr>
          <a:xfrm>
            <a:off x="311700" y="744575"/>
            <a:ext cx="8520600" cy="4521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332" name="Google Shape;332;p32"/>
          <p:cNvSpPr txBox="1"/>
          <p:nvPr>
            <p:ph idx="1" type="subTitle"/>
          </p:nvPr>
        </p:nvSpPr>
        <p:spPr>
          <a:xfrm>
            <a:off x="311700" y="744575"/>
            <a:ext cx="8520600" cy="34575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t/>
            </a:r>
            <a:endParaRPr sz="1600">
              <a:solidFill>
                <a:schemeClr val="dk1"/>
              </a:solidFill>
              <a:highlight>
                <a:srgbClr val="FFFFFF"/>
              </a:highlight>
              <a:latin typeface="Black Ops One"/>
              <a:ea typeface="Black Ops One"/>
              <a:cs typeface="Black Ops One"/>
              <a:sym typeface="Black Ops One"/>
            </a:endParaRPr>
          </a:p>
          <a:p>
            <a:pPr indent="0" lvl="0" marL="0" rtl="0" algn="ctr">
              <a:spcBef>
                <a:spcPts val="0"/>
              </a:spcBef>
              <a:spcAft>
                <a:spcPts val="0"/>
              </a:spcAft>
              <a:buNone/>
            </a:pPr>
            <a:r>
              <a:t/>
            </a:r>
            <a:endParaRPr sz="16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lang="en" sz="1900">
                <a:solidFill>
                  <a:schemeClr val="dk1"/>
                </a:solidFill>
                <a:highlight>
                  <a:srgbClr val="FFFFFF"/>
                </a:highlight>
                <a:latin typeface="Black Ops One"/>
                <a:ea typeface="Black Ops One"/>
                <a:cs typeface="Black Ops One"/>
                <a:sym typeface="Black Ops One"/>
              </a:rPr>
              <a:t>…Then we will no longer be little children, tossed by the waves and blown around by every wind of teaching, by human cunning with cleverness in the techniques of deceit.</a:t>
            </a:r>
            <a:r>
              <a:rPr b="1" lang="en" sz="1900">
                <a:solidFill>
                  <a:schemeClr val="dk1"/>
                </a:solidFill>
                <a:highlight>
                  <a:srgbClr val="FFFFFF"/>
                </a:highlight>
                <a:latin typeface="Black Ops One"/>
                <a:ea typeface="Black Ops One"/>
                <a:cs typeface="Black Ops One"/>
                <a:sym typeface="Black Ops One"/>
              </a:rPr>
              <a:t> </a:t>
            </a:r>
            <a:r>
              <a:rPr lang="en" sz="1900">
                <a:solidFill>
                  <a:schemeClr val="dk1"/>
                </a:solidFill>
                <a:highlight>
                  <a:srgbClr val="FFFFFF"/>
                </a:highlight>
                <a:latin typeface="Black Ops One"/>
                <a:ea typeface="Black Ops One"/>
                <a:cs typeface="Black Ops One"/>
                <a:sym typeface="Black Ops One"/>
              </a:rPr>
              <a:t>But speaking the truth in love, let us grow in every way into him who is the head—Christ. From him the whole body, fitted and knit together by every supporting ligament, promotes the growth of the body for building itself up in love by the proper working of each individual part.”</a:t>
            </a:r>
            <a:endParaRPr sz="1900">
              <a:solidFill>
                <a:schemeClr val="dk1"/>
              </a:solidFill>
              <a:highlight>
                <a:srgbClr val="FFFFFF"/>
              </a:highlight>
              <a:latin typeface="Black Ops One"/>
              <a:ea typeface="Black Ops One"/>
              <a:cs typeface="Black Ops One"/>
              <a:sym typeface="Black Ops One"/>
            </a:endParaRPr>
          </a:p>
          <a:p>
            <a:pPr indent="0" lvl="0" marL="0" rtl="0" algn="ctr">
              <a:spcBef>
                <a:spcPts val="0"/>
              </a:spcBef>
              <a:spcAft>
                <a:spcPts val="0"/>
              </a:spcAft>
              <a:buNone/>
            </a:pPr>
            <a:r>
              <a:t/>
            </a:r>
            <a:endParaRPr sz="1900">
              <a:solidFill>
                <a:schemeClr val="dk1"/>
              </a:solidFill>
              <a:highlight>
                <a:srgbClr val="FFFFFF"/>
              </a:highlight>
              <a:latin typeface="Black Ops One"/>
              <a:ea typeface="Black Ops One"/>
              <a:cs typeface="Black Ops One"/>
              <a:sym typeface="Black Ops One"/>
            </a:endParaRPr>
          </a:p>
          <a:p>
            <a:pPr indent="457200" lvl="0" marL="5029200" rtl="0" algn="ctr">
              <a:spcBef>
                <a:spcPts val="0"/>
              </a:spcBef>
              <a:spcAft>
                <a:spcPts val="0"/>
              </a:spcAft>
              <a:buNone/>
            </a:pPr>
            <a:r>
              <a:rPr lang="en" sz="1900">
                <a:solidFill>
                  <a:schemeClr val="dk1"/>
                </a:solidFill>
                <a:highlight>
                  <a:srgbClr val="FFFFFF"/>
                </a:highlight>
                <a:latin typeface="Black Ops One"/>
                <a:ea typeface="Black Ops One"/>
                <a:cs typeface="Black Ops One"/>
                <a:sym typeface="Black Ops One"/>
              </a:rPr>
              <a:t>EPHESIANS 4:11-16</a:t>
            </a:r>
            <a:endParaRPr sz="1900">
              <a:solidFill>
                <a:schemeClr val="dk1"/>
              </a:solidFill>
              <a:highlight>
                <a:srgbClr val="FFFFFF"/>
              </a:highlight>
              <a:latin typeface="Black Ops One"/>
              <a:ea typeface="Black Ops One"/>
              <a:cs typeface="Black Ops One"/>
              <a:sym typeface="Black Ops On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3"/>
          <p:cNvSpPr txBox="1"/>
          <p:nvPr>
            <p:ph type="ctrTitle"/>
          </p:nvPr>
        </p:nvSpPr>
        <p:spPr>
          <a:xfrm>
            <a:off x="272850" y="262875"/>
            <a:ext cx="8520600" cy="467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338" name="Google Shape;338;p33"/>
          <p:cNvSpPr txBox="1"/>
          <p:nvPr>
            <p:ph idx="1" type="subTitle"/>
          </p:nvPr>
        </p:nvSpPr>
        <p:spPr>
          <a:xfrm>
            <a:off x="311700" y="460100"/>
            <a:ext cx="8520600" cy="365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16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b="1" sz="19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b="1" lang="en" sz="1900">
                <a:solidFill>
                  <a:schemeClr val="dk1"/>
                </a:solidFill>
                <a:highlight>
                  <a:srgbClr val="FFFFFF"/>
                </a:highlight>
                <a:latin typeface="Black Ops One"/>
                <a:ea typeface="Black Ops One"/>
                <a:cs typeface="Black Ops One"/>
                <a:sym typeface="Black Ops One"/>
              </a:rPr>
              <a:t>“</a:t>
            </a:r>
            <a:r>
              <a:rPr lang="en" sz="1900">
                <a:solidFill>
                  <a:schemeClr val="dk1"/>
                </a:solidFill>
                <a:highlight>
                  <a:srgbClr val="FFFFFF"/>
                </a:highlight>
                <a:latin typeface="Black Ops One"/>
                <a:ea typeface="Black Ops One"/>
                <a:cs typeface="Black Ops One"/>
                <a:sym typeface="Black Ops One"/>
              </a:rPr>
              <a:t>assuming you heard about him and were taught by him, as the truth is in Jesus, to take off your former way of life, the old self that is corrupted by deceitful desires, to be renewed in the spirit of your minds, and to put on the new self, the one created according to God’s likeness in righteousness and purity of the truth.”</a:t>
            </a:r>
            <a:endParaRPr sz="19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19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lang="en" sz="1900">
                <a:solidFill>
                  <a:schemeClr val="dk1"/>
                </a:solidFill>
                <a:highlight>
                  <a:srgbClr val="FFFFFF"/>
                </a:highlight>
                <a:latin typeface="Black Ops One"/>
                <a:ea typeface="Black Ops One"/>
                <a:cs typeface="Black Ops One"/>
                <a:sym typeface="Black Ops One"/>
              </a:rPr>
              <a:t>											EPHESIANS 4:21-24</a:t>
            </a:r>
            <a:endParaRPr sz="1900">
              <a:solidFill>
                <a:schemeClr val="dk1"/>
              </a:solidFill>
              <a:highlight>
                <a:srgbClr val="FFFFFF"/>
              </a:highlight>
              <a:latin typeface="Black Ops One"/>
              <a:ea typeface="Black Ops One"/>
              <a:cs typeface="Black Ops One"/>
              <a:sym typeface="Black Ops On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4"/>
          <p:cNvSpPr txBox="1"/>
          <p:nvPr>
            <p:ph type="ctrTitle"/>
          </p:nvPr>
        </p:nvSpPr>
        <p:spPr>
          <a:xfrm>
            <a:off x="311700" y="262875"/>
            <a:ext cx="8520600" cy="55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000">
                <a:latin typeface="Black Ops One"/>
                <a:ea typeface="Black Ops One"/>
                <a:cs typeface="Black Ops One"/>
                <a:sym typeface="Black Ops One"/>
              </a:rPr>
              <a:t>TRANSFORMATION PROCESS</a:t>
            </a:r>
            <a:endParaRPr sz="2000">
              <a:latin typeface="Black Ops One"/>
              <a:ea typeface="Black Ops One"/>
              <a:cs typeface="Black Ops One"/>
              <a:sym typeface="Black Ops One"/>
            </a:endParaRPr>
          </a:p>
        </p:txBody>
      </p:sp>
      <p:sp>
        <p:nvSpPr>
          <p:cNvPr id="344" name="Google Shape;344;p3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345" name="Google Shape;345;p34"/>
          <p:cNvSpPr/>
          <p:nvPr/>
        </p:nvSpPr>
        <p:spPr>
          <a:xfrm>
            <a:off x="2672750" y="3076775"/>
            <a:ext cx="5027100" cy="1577100"/>
          </a:xfrm>
          <a:prstGeom prst="up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 name="Google Shape;346;p34"/>
          <p:cNvSpPr txBox="1"/>
          <p:nvPr/>
        </p:nvSpPr>
        <p:spPr>
          <a:xfrm>
            <a:off x="2929150" y="3853750"/>
            <a:ext cx="4475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Black Ops One"/>
                <a:ea typeface="Black Ops One"/>
                <a:cs typeface="Black Ops One"/>
                <a:sym typeface="Black Ops One"/>
              </a:rPr>
              <a:t>UNCONSCIOUS</a:t>
            </a:r>
            <a:r>
              <a:rPr lang="en" sz="2000">
                <a:solidFill>
                  <a:schemeClr val="dk1"/>
                </a:solidFill>
                <a:latin typeface="Black Ops One"/>
                <a:ea typeface="Black Ops One"/>
                <a:cs typeface="Black Ops One"/>
                <a:sym typeface="Black Ops One"/>
              </a:rPr>
              <a:t> INCOMPETENCE</a:t>
            </a:r>
            <a:endParaRPr sz="20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YOU ARE UNAWARE AND YOU DON’T KNOW IT</a:t>
            </a:r>
            <a:endParaRPr>
              <a:solidFill>
                <a:schemeClr val="dk1"/>
              </a:solidFill>
              <a:latin typeface="Black Ops One"/>
              <a:ea typeface="Black Ops One"/>
              <a:cs typeface="Black Ops One"/>
              <a:sym typeface="Black Ops One"/>
            </a:endParaRPr>
          </a:p>
        </p:txBody>
      </p:sp>
      <p:sp>
        <p:nvSpPr>
          <p:cNvPr id="347" name="Google Shape;347;p34"/>
          <p:cNvSpPr/>
          <p:nvPr/>
        </p:nvSpPr>
        <p:spPr>
          <a:xfrm>
            <a:off x="839125" y="3626725"/>
            <a:ext cx="1056600" cy="1066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 name="Google Shape;348;p34"/>
          <p:cNvSpPr txBox="1"/>
          <p:nvPr/>
        </p:nvSpPr>
        <p:spPr>
          <a:xfrm>
            <a:off x="839175" y="3928975"/>
            <a:ext cx="1056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1.</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5"/>
          <p:cNvSpPr txBox="1"/>
          <p:nvPr>
            <p:ph type="ctrTitle"/>
          </p:nvPr>
        </p:nvSpPr>
        <p:spPr>
          <a:xfrm>
            <a:off x="311700" y="262875"/>
            <a:ext cx="8520600" cy="1128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sz="1600">
                <a:highlight>
                  <a:srgbClr val="FFFFFF"/>
                </a:highlight>
                <a:latin typeface="Black Ops One"/>
                <a:ea typeface="Black Ops One"/>
                <a:cs typeface="Black Ops One"/>
                <a:sym typeface="Black Ops One"/>
              </a:rPr>
              <a:t>“You were taughT…</a:t>
            </a:r>
            <a:r>
              <a:rPr lang="en" sz="1600">
                <a:highlight>
                  <a:srgbClr val="FFFFFF"/>
                </a:highlight>
                <a:latin typeface="Black Ops One"/>
                <a:ea typeface="Black Ops One"/>
                <a:cs typeface="Black Ops One"/>
                <a:sym typeface="Black Ops One"/>
              </a:rPr>
              <a:t>take off your former way of life, the old self that is corrupted by deceitful desires, to be renewed in the spirit of your minds, and to put on the new self,”  Ephesians 4:22</a:t>
            </a:r>
            <a:endParaRPr/>
          </a:p>
        </p:txBody>
      </p:sp>
      <p:sp>
        <p:nvSpPr>
          <p:cNvPr id="354" name="Google Shape;354;p3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355" name="Google Shape;355;p35"/>
          <p:cNvSpPr/>
          <p:nvPr/>
        </p:nvSpPr>
        <p:spPr>
          <a:xfrm>
            <a:off x="2672750" y="3076775"/>
            <a:ext cx="5027100" cy="1577100"/>
          </a:xfrm>
          <a:prstGeom prst="up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6" name="Google Shape;356;p35"/>
          <p:cNvSpPr txBox="1"/>
          <p:nvPr/>
        </p:nvSpPr>
        <p:spPr>
          <a:xfrm>
            <a:off x="2929150" y="3853750"/>
            <a:ext cx="4475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Black Ops One"/>
                <a:ea typeface="Black Ops One"/>
                <a:cs typeface="Black Ops One"/>
                <a:sym typeface="Black Ops One"/>
              </a:rPr>
              <a:t>UNCONSCIOUS INCOMPETENCE</a:t>
            </a:r>
            <a:endParaRPr sz="20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YOU ARE UNAWARE AND YOU DON’T KNOW IT</a:t>
            </a:r>
            <a:endParaRPr>
              <a:solidFill>
                <a:schemeClr val="dk1"/>
              </a:solidFill>
              <a:latin typeface="Black Ops One"/>
              <a:ea typeface="Black Ops One"/>
              <a:cs typeface="Black Ops One"/>
              <a:sym typeface="Black Ops One"/>
            </a:endParaRPr>
          </a:p>
        </p:txBody>
      </p:sp>
      <p:sp>
        <p:nvSpPr>
          <p:cNvPr id="357" name="Google Shape;357;p35"/>
          <p:cNvSpPr/>
          <p:nvPr/>
        </p:nvSpPr>
        <p:spPr>
          <a:xfrm>
            <a:off x="839125" y="3626725"/>
            <a:ext cx="1056600" cy="1066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8" name="Google Shape;358;p35"/>
          <p:cNvSpPr txBox="1"/>
          <p:nvPr/>
        </p:nvSpPr>
        <p:spPr>
          <a:xfrm>
            <a:off x="839175" y="3928975"/>
            <a:ext cx="1056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1.</a:t>
            </a:r>
            <a:endParaRPr sz="1800">
              <a:solidFill>
                <a:schemeClr val="dk1"/>
              </a:solidFill>
              <a:latin typeface="Black Ops One"/>
              <a:ea typeface="Black Ops One"/>
              <a:cs typeface="Black Ops One"/>
              <a:sym typeface="Black Ops One"/>
            </a:endParaRPr>
          </a:p>
        </p:txBody>
      </p:sp>
      <p:sp>
        <p:nvSpPr>
          <p:cNvPr id="359" name="Google Shape;359;p35"/>
          <p:cNvSpPr txBox="1"/>
          <p:nvPr>
            <p:ph type="ctrTitle"/>
          </p:nvPr>
        </p:nvSpPr>
        <p:spPr>
          <a:xfrm>
            <a:off x="311700" y="262875"/>
            <a:ext cx="8520600" cy="55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t/>
            </a:r>
            <a:endParaRPr sz="2000">
              <a:latin typeface="Black Ops One"/>
              <a:ea typeface="Black Ops One"/>
              <a:cs typeface="Black Ops One"/>
              <a:sym typeface="Black Ops One"/>
            </a:endParaRPr>
          </a:p>
        </p:txBody>
      </p:sp>
      <p:sp>
        <p:nvSpPr>
          <p:cNvPr id="360" name="Google Shape;360;p35"/>
          <p:cNvSpPr/>
          <p:nvPr/>
        </p:nvSpPr>
        <p:spPr>
          <a:xfrm>
            <a:off x="839125" y="2466050"/>
            <a:ext cx="1056600" cy="1066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1" name="Google Shape;361;p35"/>
          <p:cNvSpPr txBox="1"/>
          <p:nvPr/>
        </p:nvSpPr>
        <p:spPr>
          <a:xfrm>
            <a:off x="839125" y="2768300"/>
            <a:ext cx="1056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2.</a:t>
            </a:r>
            <a:endParaRPr sz="1800">
              <a:solidFill>
                <a:schemeClr val="dk1"/>
              </a:solidFill>
              <a:latin typeface="Black Ops One"/>
              <a:ea typeface="Black Ops One"/>
              <a:cs typeface="Black Ops One"/>
              <a:sym typeface="Black Ops One"/>
            </a:endParaRPr>
          </a:p>
        </p:txBody>
      </p:sp>
      <p:sp>
        <p:nvSpPr>
          <p:cNvPr id="362" name="Google Shape;362;p35"/>
          <p:cNvSpPr/>
          <p:nvPr/>
        </p:nvSpPr>
        <p:spPr>
          <a:xfrm>
            <a:off x="2672750" y="1892800"/>
            <a:ext cx="5027100" cy="1577100"/>
          </a:xfrm>
          <a:prstGeom prst="up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3" name="Google Shape;363;p35"/>
          <p:cNvSpPr txBox="1"/>
          <p:nvPr/>
        </p:nvSpPr>
        <p:spPr>
          <a:xfrm>
            <a:off x="2672725" y="2641675"/>
            <a:ext cx="50271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Black Ops One"/>
                <a:ea typeface="Black Ops One"/>
                <a:cs typeface="Black Ops One"/>
                <a:sym typeface="Black Ops One"/>
              </a:rPr>
              <a:t>CONSCIOUS INCOMPETENCE  </a:t>
            </a:r>
            <a:endParaRPr sz="20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YOU BECOME AWARE OF ONE AREA OF NEEDED GROWTH</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3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369" name="Google Shape;369;p3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370" name="Google Shape;370;p36"/>
          <p:cNvSpPr/>
          <p:nvPr/>
        </p:nvSpPr>
        <p:spPr>
          <a:xfrm>
            <a:off x="2672750" y="3076775"/>
            <a:ext cx="5027100" cy="1577100"/>
          </a:xfrm>
          <a:prstGeom prst="up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1" name="Google Shape;371;p36"/>
          <p:cNvSpPr txBox="1"/>
          <p:nvPr/>
        </p:nvSpPr>
        <p:spPr>
          <a:xfrm>
            <a:off x="2929150" y="3853750"/>
            <a:ext cx="4475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Black Ops One"/>
                <a:ea typeface="Black Ops One"/>
                <a:cs typeface="Black Ops One"/>
                <a:sym typeface="Black Ops One"/>
              </a:rPr>
              <a:t>UNCONSCIOUS INCOMPETENCE</a:t>
            </a:r>
            <a:endParaRPr sz="20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YOU ARE UNAWARE AND YOU DON’T KNOW IT</a:t>
            </a:r>
            <a:endParaRPr>
              <a:solidFill>
                <a:schemeClr val="dk1"/>
              </a:solidFill>
              <a:latin typeface="Black Ops One"/>
              <a:ea typeface="Black Ops One"/>
              <a:cs typeface="Black Ops One"/>
              <a:sym typeface="Black Ops One"/>
            </a:endParaRPr>
          </a:p>
        </p:txBody>
      </p:sp>
      <p:sp>
        <p:nvSpPr>
          <p:cNvPr id="372" name="Google Shape;372;p36"/>
          <p:cNvSpPr/>
          <p:nvPr/>
        </p:nvSpPr>
        <p:spPr>
          <a:xfrm>
            <a:off x="839125" y="3626725"/>
            <a:ext cx="1056600" cy="1066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3" name="Google Shape;373;p36"/>
          <p:cNvSpPr txBox="1"/>
          <p:nvPr/>
        </p:nvSpPr>
        <p:spPr>
          <a:xfrm>
            <a:off x="839175" y="3928975"/>
            <a:ext cx="1056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1.</a:t>
            </a:r>
            <a:endParaRPr sz="1800">
              <a:solidFill>
                <a:schemeClr val="dk1"/>
              </a:solidFill>
              <a:latin typeface="Black Ops One"/>
              <a:ea typeface="Black Ops One"/>
              <a:cs typeface="Black Ops One"/>
              <a:sym typeface="Black Ops One"/>
            </a:endParaRPr>
          </a:p>
        </p:txBody>
      </p:sp>
      <p:sp>
        <p:nvSpPr>
          <p:cNvPr id="374" name="Google Shape;374;p36"/>
          <p:cNvSpPr txBox="1"/>
          <p:nvPr>
            <p:ph type="ctrTitle"/>
          </p:nvPr>
        </p:nvSpPr>
        <p:spPr>
          <a:xfrm>
            <a:off x="311700" y="262875"/>
            <a:ext cx="8520600" cy="55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t/>
            </a:r>
            <a:endParaRPr sz="2000">
              <a:latin typeface="Black Ops One"/>
              <a:ea typeface="Black Ops One"/>
              <a:cs typeface="Black Ops One"/>
              <a:sym typeface="Black Ops One"/>
            </a:endParaRPr>
          </a:p>
        </p:txBody>
      </p:sp>
      <p:sp>
        <p:nvSpPr>
          <p:cNvPr id="375" name="Google Shape;375;p36"/>
          <p:cNvSpPr/>
          <p:nvPr/>
        </p:nvSpPr>
        <p:spPr>
          <a:xfrm>
            <a:off x="839125" y="2466050"/>
            <a:ext cx="1056600" cy="1066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6" name="Google Shape;376;p36"/>
          <p:cNvSpPr txBox="1"/>
          <p:nvPr/>
        </p:nvSpPr>
        <p:spPr>
          <a:xfrm>
            <a:off x="839125" y="2768300"/>
            <a:ext cx="1056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2.</a:t>
            </a:r>
            <a:endParaRPr sz="1800">
              <a:solidFill>
                <a:schemeClr val="dk1"/>
              </a:solidFill>
              <a:latin typeface="Black Ops One"/>
              <a:ea typeface="Black Ops One"/>
              <a:cs typeface="Black Ops One"/>
              <a:sym typeface="Black Ops One"/>
            </a:endParaRPr>
          </a:p>
        </p:txBody>
      </p:sp>
      <p:sp>
        <p:nvSpPr>
          <p:cNvPr id="377" name="Google Shape;377;p36"/>
          <p:cNvSpPr/>
          <p:nvPr/>
        </p:nvSpPr>
        <p:spPr>
          <a:xfrm>
            <a:off x="2672750" y="1892800"/>
            <a:ext cx="5027100" cy="1577100"/>
          </a:xfrm>
          <a:prstGeom prst="up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8" name="Google Shape;378;p36"/>
          <p:cNvSpPr txBox="1"/>
          <p:nvPr/>
        </p:nvSpPr>
        <p:spPr>
          <a:xfrm>
            <a:off x="2672725" y="2641675"/>
            <a:ext cx="50271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Black Ops One"/>
                <a:ea typeface="Black Ops One"/>
                <a:cs typeface="Black Ops One"/>
                <a:sym typeface="Black Ops One"/>
              </a:rPr>
              <a:t>CONSCIOUS INCOMPETENCE  </a:t>
            </a:r>
            <a:endParaRPr sz="20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YOU BECOME AWARE OF ONE AREA OF NEEDED GROWTH</a:t>
            </a:r>
            <a:endParaRPr>
              <a:solidFill>
                <a:schemeClr val="dk1"/>
              </a:solidFill>
              <a:latin typeface="Black Ops One"/>
              <a:ea typeface="Black Ops One"/>
              <a:cs typeface="Black Ops One"/>
              <a:sym typeface="Black Ops One"/>
            </a:endParaRPr>
          </a:p>
        </p:txBody>
      </p:sp>
      <p:sp>
        <p:nvSpPr>
          <p:cNvPr id="379" name="Google Shape;379;p36"/>
          <p:cNvSpPr/>
          <p:nvPr/>
        </p:nvSpPr>
        <p:spPr>
          <a:xfrm>
            <a:off x="839175" y="1258938"/>
            <a:ext cx="1056600" cy="1066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0" name="Google Shape;380;p36"/>
          <p:cNvSpPr txBox="1"/>
          <p:nvPr/>
        </p:nvSpPr>
        <p:spPr>
          <a:xfrm>
            <a:off x="839175" y="1540025"/>
            <a:ext cx="1056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3.</a:t>
            </a:r>
            <a:endParaRPr sz="1800">
              <a:solidFill>
                <a:schemeClr val="dk1"/>
              </a:solidFill>
              <a:latin typeface="Black Ops One"/>
              <a:ea typeface="Black Ops One"/>
              <a:cs typeface="Black Ops One"/>
              <a:sym typeface="Black Ops One"/>
            </a:endParaRPr>
          </a:p>
        </p:txBody>
      </p:sp>
      <p:sp>
        <p:nvSpPr>
          <p:cNvPr id="381" name="Google Shape;381;p36"/>
          <p:cNvSpPr/>
          <p:nvPr/>
        </p:nvSpPr>
        <p:spPr>
          <a:xfrm>
            <a:off x="2724125" y="711800"/>
            <a:ext cx="5027100" cy="1577100"/>
          </a:xfrm>
          <a:prstGeom prst="up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82" name="Google Shape;382;p36"/>
          <p:cNvSpPr txBox="1"/>
          <p:nvPr/>
        </p:nvSpPr>
        <p:spPr>
          <a:xfrm>
            <a:off x="2724125" y="1383000"/>
            <a:ext cx="50271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Black Ops One"/>
                <a:ea typeface="Black Ops One"/>
                <a:cs typeface="Black Ops One"/>
                <a:sym typeface="Black Ops One"/>
              </a:rPr>
              <a:t>CONSCIOUS </a:t>
            </a:r>
            <a:r>
              <a:rPr lang="en" sz="2000">
                <a:solidFill>
                  <a:schemeClr val="dk1"/>
                </a:solidFill>
                <a:latin typeface="Black Ops One"/>
                <a:ea typeface="Black Ops One"/>
                <a:cs typeface="Black Ops One"/>
                <a:sym typeface="Black Ops One"/>
              </a:rPr>
              <a:t>COMPETENCE</a:t>
            </a:r>
            <a:endParaRPr sz="20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YOU SUCCESSFULLY ADJUST AND YOU ARE AWARE OF IT</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37"/>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388" name="Google Shape;388;p3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389" name="Google Shape;389;p37"/>
          <p:cNvSpPr/>
          <p:nvPr/>
        </p:nvSpPr>
        <p:spPr>
          <a:xfrm>
            <a:off x="2672750" y="3076775"/>
            <a:ext cx="5027100" cy="1577100"/>
          </a:xfrm>
          <a:prstGeom prst="up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0" name="Google Shape;390;p37"/>
          <p:cNvSpPr txBox="1"/>
          <p:nvPr/>
        </p:nvSpPr>
        <p:spPr>
          <a:xfrm>
            <a:off x="2929150" y="3853750"/>
            <a:ext cx="44754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Black Ops One"/>
                <a:ea typeface="Black Ops One"/>
                <a:cs typeface="Black Ops One"/>
                <a:sym typeface="Black Ops One"/>
              </a:rPr>
              <a:t>UNCONSCIOUS INCOMPETENCE</a:t>
            </a:r>
            <a:endParaRPr sz="20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YOU ARE UNAWARE AND YOU DON’T KNOW IT</a:t>
            </a:r>
            <a:endParaRPr>
              <a:solidFill>
                <a:schemeClr val="dk1"/>
              </a:solidFill>
              <a:latin typeface="Black Ops One"/>
              <a:ea typeface="Black Ops One"/>
              <a:cs typeface="Black Ops One"/>
              <a:sym typeface="Black Ops One"/>
            </a:endParaRPr>
          </a:p>
        </p:txBody>
      </p:sp>
      <p:sp>
        <p:nvSpPr>
          <p:cNvPr id="391" name="Google Shape;391;p37"/>
          <p:cNvSpPr/>
          <p:nvPr/>
        </p:nvSpPr>
        <p:spPr>
          <a:xfrm>
            <a:off x="839125" y="3626725"/>
            <a:ext cx="1056600" cy="1066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2" name="Google Shape;392;p37"/>
          <p:cNvSpPr txBox="1"/>
          <p:nvPr/>
        </p:nvSpPr>
        <p:spPr>
          <a:xfrm>
            <a:off x="839175" y="3928975"/>
            <a:ext cx="1056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1.</a:t>
            </a:r>
            <a:endParaRPr sz="1800">
              <a:solidFill>
                <a:schemeClr val="dk1"/>
              </a:solidFill>
              <a:latin typeface="Black Ops One"/>
              <a:ea typeface="Black Ops One"/>
              <a:cs typeface="Black Ops One"/>
              <a:sym typeface="Black Ops One"/>
            </a:endParaRPr>
          </a:p>
        </p:txBody>
      </p:sp>
      <p:sp>
        <p:nvSpPr>
          <p:cNvPr id="393" name="Google Shape;393;p37"/>
          <p:cNvSpPr txBox="1"/>
          <p:nvPr>
            <p:ph type="ctrTitle"/>
          </p:nvPr>
        </p:nvSpPr>
        <p:spPr>
          <a:xfrm>
            <a:off x="311700" y="262875"/>
            <a:ext cx="8520600" cy="55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t/>
            </a:r>
            <a:endParaRPr sz="2000">
              <a:latin typeface="Black Ops One"/>
              <a:ea typeface="Black Ops One"/>
              <a:cs typeface="Black Ops One"/>
              <a:sym typeface="Black Ops One"/>
            </a:endParaRPr>
          </a:p>
        </p:txBody>
      </p:sp>
      <p:sp>
        <p:nvSpPr>
          <p:cNvPr id="394" name="Google Shape;394;p37"/>
          <p:cNvSpPr/>
          <p:nvPr/>
        </p:nvSpPr>
        <p:spPr>
          <a:xfrm>
            <a:off x="839125" y="2466050"/>
            <a:ext cx="1056600" cy="1066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5" name="Google Shape;395;p37"/>
          <p:cNvSpPr txBox="1"/>
          <p:nvPr/>
        </p:nvSpPr>
        <p:spPr>
          <a:xfrm>
            <a:off x="839125" y="2768300"/>
            <a:ext cx="1056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2.</a:t>
            </a:r>
            <a:endParaRPr sz="1800">
              <a:solidFill>
                <a:schemeClr val="dk1"/>
              </a:solidFill>
              <a:latin typeface="Black Ops One"/>
              <a:ea typeface="Black Ops One"/>
              <a:cs typeface="Black Ops One"/>
              <a:sym typeface="Black Ops One"/>
            </a:endParaRPr>
          </a:p>
        </p:txBody>
      </p:sp>
      <p:sp>
        <p:nvSpPr>
          <p:cNvPr id="396" name="Google Shape;396;p37"/>
          <p:cNvSpPr/>
          <p:nvPr/>
        </p:nvSpPr>
        <p:spPr>
          <a:xfrm>
            <a:off x="2672750" y="1892800"/>
            <a:ext cx="5027100" cy="1577100"/>
          </a:xfrm>
          <a:prstGeom prst="up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7" name="Google Shape;397;p37"/>
          <p:cNvSpPr txBox="1"/>
          <p:nvPr/>
        </p:nvSpPr>
        <p:spPr>
          <a:xfrm>
            <a:off x="2672725" y="2641675"/>
            <a:ext cx="50271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Black Ops One"/>
                <a:ea typeface="Black Ops One"/>
                <a:cs typeface="Black Ops One"/>
                <a:sym typeface="Black Ops One"/>
              </a:rPr>
              <a:t>CONSCIOUS INCOMPETENCE  </a:t>
            </a:r>
            <a:endParaRPr sz="20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YOU BECOME AWARE OF ONE AREA OF NEEDED GROWTH</a:t>
            </a:r>
            <a:endParaRPr>
              <a:solidFill>
                <a:schemeClr val="dk1"/>
              </a:solidFill>
              <a:latin typeface="Black Ops One"/>
              <a:ea typeface="Black Ops One"/>
              <a:cs typeface="Black Ops One"/>
              <a:sym typeface="Black Ops One"/>
            </a:endParaRPr>
          </a:p>
        </p:txBody>
      </p:sp>
      <p:sp>
        <p:nvSpPr>
          <p:cNvPr id="398" name="Google Shape;398;p37"/>
          <p:cNvSpPr/>
          <p:nvPr/>
        </p:nvSpPr>
        <p:spPr>
          <a:xfrm>
            <a:off x="839175" y="1258938"/>
            <a:ext cx="1056600" cy="1066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9" name="Google Shape;399;p37"/>
          <p:cNvSpPr txBox="1"/>
          <p:nvPr/>
        </p:nvSpPr>
        <p:spPr>
          <a:xfrm>
            <a:off x="839175" y="1540025"/>
            <a:ext cx="1056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3.</a:t>
            </a:r>
            <a:endParaRPr sz="1800">
              <a:solidFill>
                <a:schemeClr val="dk1"/>
              </a:solidFill>
              <a:latin typeface="Black Ops One"/>
              <a:ea typeface="Black Ops One"/>
              <a:cs typeface="Black Ops One"/>
              <a:sym typeface="Black Ops One"/>
            </a:endParaRPr>
          </a:p>
        </p:txBody>
      </p:sp>
      <p:sp>
        <p:nvSpPr>
          <p:cNvPr id="400" name="Google Shape;400;p37"/>
          <p:cNvSpPr/>
          <p:nvPr/>
        </p:nvSpPr>
        <p:spPr>
          <a:xfrm>
            <a:off x="2653300" y="696250"/>
            <a:ext cx="5027100" cy="1577100"/>
          </a:xfrm>
          <a:prstGeom prst="up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1" name="Google Shape;401;p37"/>
          <p:cNvSpPr txBox="1"/>
          <p:nvPr/>
        </p:nvSpPr>
        <p:spPr>
          <a:xfrm>
            <a:off x="2724125" y="1383000"/>
            <a:ext cx="50271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Black Ops One"/>
                <a:ea typeface="Black Ops One"/>
                <a:cs typeface="Black Ops One"/>
                <a:sym typeface="Black Ops One"/>
              </a:rPr>
              <a:t>CONSCIOUS COMPETENCE</a:t>
            </a:r>
            <a:endParaRPr sz="20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YOU SUCCESSFULLY ADJUST AND YOU ARE AWARE OF IT</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t/>
            </a:r>
            <a:endParaRPr>
              <a:solidFill>
                <a:schemeClr val="dk1"/>
              </a:solidFill>
              <a:latin typeface="Black Ops One"/>
              <a:ea typeface="Black Ops One"/>
              <a:cs typeface="Black Ops One"/>
              <a:sym typeface="Black Ops One"/>
            </a:endParaRPr>
          </a:p>
        </p:txBody>
      </p:sp>
      <p:sp>
        <p:nvSpPr>
          <p:cNvPr id="402" name="Google Shape;402;p37"/>
          <p:cNvSpPr/>
          <p:nvPr/>
        </p:nvSpPr>
        <p:spPr>
          <a:xfrm>
            <a:off x="2653300" y="127200"/>
            <a:ext cx="4975800" cy="1029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3" name="Google Shape;403;p37"/>
          <p:cNvSpPr/>
          <p:nvPr/>
        </p:nvSpPr>
        <p:spPr>
          <a:xfrm>
            <a:off x="839175" y="109038"/>
            <a:ext cx="1056600" cy="1066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4" name="Google Shape;404;p37"/>
          <p:cNvSpPr txBox="1"/>
          <p:nvPr/>
        </p:nvSpPr>
        <p:spPr>
          <a:xfrm>
            <a:off x="839175" y="393150"/>
            <a:ext cx="1056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4.</a:t>
            </a:r>
            <a:endParaRPr sz="1800">
              <a:solidFill>
                <a:schemeClr val="dk1"/>
              </a:solidFill>
              <a:latin typeface="Black Ops One"/>
              <a:ea typeface="Black Ops One"/>
              <a:cs typeface="Black Ops One"/>
              <a:sym typeface="Black Ops One"/>
            </a:endParaRPr>
          </a:p>
        </p:txBody>
      </p:sp>
      <p:sp>
        <p:nvSpPr>
          <p:cNvPr id="405" name="Google Shape;405;p37"/>
          <p:cNvSpPr txBox="1"/>
          <p:nvPr/>
        </p:nvSpPr>
        <p:spPr>
          <a:xfrm>
            <a:off x="2653325" y="303025"/>
            <a:ext cx="49758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Black Ops One"/>
                <a:ea typeface="Black Ops One"/>
                <a:cs typeface="Black Ops One"/>
                <a:sym typeface="Black Ops One"/>
              </a:rPr>
              <a:t>UNCONSCIOUSLY COMPETENT</a:t>
            </a:r>
            <a:endParaRPr sz="20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YOU SUCCESSFULLY ADJUST AND YOU ARE NOT AWARE OF IT</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38"/>
          <p:cNvSpPr txBox="1"/>
          <p:nvPr>
            <p:ph type="ctrTitle"/>
          </p:nvPr>
        </p:nvSpPr>
        <p:spPr>
          <a:xfrm>
            <a:off x="311700" y="317250"/>
            <a:ext cx="8520600" cy="584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400">
                <a:latin typeface="Black Ops One"/>
                <a:ea typeface="Black Ops One"/>
                <a:cs typeface="Black Ops One"/>
                <a:sym typeface="Black Ops One"/>
              </a:rPr>
              <a:t>STRATEGY FOR TRANSFORMATION</a:t>
            </a:r>
            <a:r>
              <a:rPr lang="en" sz="2400">
                <a:latin typeface="Black Ops One"/>
                <a:ea typeface="Black Ops One"/>
                <a:cs typeface="Black Ops One"/>
                <a:sym typeface="Black Ops One"/>
              </a:rPr>
              <a:t>:</a:t>
            </a:r>
            <a:endParaRPr sz="2400">
              <a:latin typeface="Black Ops One"/>
              <a:ea typeface="Black Ops One"/>
              <a:cs typeface="Black Ops One"/>
              <a:sym typeface="Black Ops One"/>
            </a:endParaRPr>
          </a:p>
        </p:txBody>
      </p:sp>
      <p:sp>
        <p:nvSpPr>
          <p:cNvPr id="411" name="Google Shape;411;p38"/>
          <p:cNvSpPr txBox="1"/>
          <p:nvPr>
            <p:ph idx="1" type="subTitle"/>
          </p:nvPr>
        </p:nvSpPr>
        <p:spPr>
          <a:xfrm>
            <a:off x="909050" y="1923450"/>
            <a:ext cx="7334700" cy="1296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2000">
                <a:solidFill>
                  <a:schemeClr val="dk1"/>
                </a:solidFill>
                <a:latin typeface="Black Ops One"/>
                <a:ea typeface="Black Ops One"/>
                <a:cs typeface="Black Ops One"/>
                <a:sym typeface="Black Ops One"/>
              </a:rPr>
              <a:t>DOCUMENT AND PRACTICE STRATEGIC GROWTH IN THE AREAS REVEALED TO YOU BY A LOVING FATHER (GOD), AND FAITHFUL FRIEND (JESUS), AND A GENTLE SPIRIT (HOLY SPIRIT). </a:t>
            </a:r>
            <a:endParaRPr sz="2000">
              <a:solidFill>
                <a:schemeClr val="dk1"/>
              </a:solidFill>
              <a:latin typeface="Black Ops One"/>
              <a:ea typeface="Black Ops One"/>
              <a:cs typeface="Black Ops One"/>
              <a:sym typeface="Black Ops One"/>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9"/>
          <p:cNvSpPr txBox="1"/>
          <p:nvPr>
            <p:ph type="ctrTitle"/>
          </p:nvPr>
        </p:nvSpPr>
        <p:spPr>
          <a:xfrm>
            <a:off x="311700" y="185175"/>
            <a:ext cx="85206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latin typeface="Black Ops One"/>
                <a:ea typeface="Black Ops One"/>
                <a:cs typeface="Black Ops One"/>
                <a:sym typeface="Black Ops One"/>
              </a:rPr>
              <a:t>TRANSFORMATION PROCESS</a:t>
            </a:r>
            <a:endParaRPr sz="2400">
              <a:latin typeface="Black Ops One"/>
              <a:ea typeface="Black Ops One"/>
              <a:cs typeface="Black Ops One"/>
              <a:sym typeface="Black Ops One"/>
            </a:endParaRPr>
          </a:p>
        </p:txBody>
      </p:sp>
      <p:sp>
        <p:nvSpPr>
          <p:cNvPr id="417" name="Google Shape;417;p39"/>
          <p:cNvSpPr txBox="1"/>
          <p:nvPr>
            <p:ph idx="1" type="subTitle"/>
          </p:nvPr>
        </p:nvSpPr>
        <p:spPr>
          <a:xfrm>
            <a:off x="311700" y="7596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418" name="Google Shape;418;p39"/>
          <p:cNvSpPr/>
          <p:nvPr/>
        </p:nvSpPr>
        <p:spPr>
          <a:xfrm>
            <a:off x="4288725" y="3364150"/>
            <a:ext cx="2898300" cy="1096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19" name="Google Shape;419;p39"/>
          <p:cNvSpPr txBox="1"/>
          <p:nvPr/>
        </p:nvSpPr>
        <p:spPr>
          <a:xfrm>
            <a:off x="5173800" y="3681550"/>
            <a:ext cx="397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2.</a:t>
            </a:r>
            <a:endParaRPr sz="1800">
              <a:solidFill>
                <a:schemeClr val="dk1"/>
              </a:solidFill>
              <a:latin typeface="Black Ops One"/>
              <a:ea typeface="Black Ops One"/>
              <a:cs typeface="Black Ops One"/>
              <a:sym typeface="Black Ops One"/>
            </a:endParaRPr>
          </a:p>
        </p:txBody>
      </p:sp>
      <p:sp>
        <p:nvSpPr>
          <p:cNvPr id="420" name="Google Shape;420;p39"/>
          <p:cNvSpPr txBox="1"/>
          <p:nvPr/>
        </p:nvSpPr>
        <p:spPr>
          <a:xfrm>
            <a:off x="1072200" y="4257750"/>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TRANSFORMATION</a:t>
            </a:r>
            <a:endParaRPr sz="1800">
              <a:solidFill>
                <a:schemeClr val="dk1"/>
              </a:solidFill>
              <a:latin typeface="Black Ops One"/>
              <a:ea typeface="Black Ops One"/>
              <a:cs typeface="Black Ops One"/>
              <a:sym typeface="Black Ops One"/>
            </a:endParaRPr>
          </a:p>
        </p:txBody>
      </p:sp>
      <p:sp>
        <p:nvSpPr>
          <p:cNvPr id="421" name="Google Shape;421;p39"/>
          <p:cNvSpPr/>
          <p:nvPr/>
        </p:nvSpPr>
        <p:spPr>
          <a:xfrm>
            <a:off x="311575" y="2105575"/>
            <a:ext cx="2524200" cy="2175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2" name="Google Shape;422;p39"/>
          <p:cNvSpPr txBox="1"/>
          <p:nvPr/>
        </p:nvSpPr>
        <p:spPr>
          <a:xfrm>
            <a:off x="629350" y="1219825"/>
            <a:ext cx="220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UNCONSCIOUS HOLINESS</a:t>
            </a:r>
            <a:endParaRPr sz="1800">
              <a:solidFill>
                <a:schemeClr val="dk1"/>
              </a:solidFill>
              <a:latin typeface="Black Ops One"/>
              <a:ea typeface="Black Ops One"/>
              <a:cs typeface="Black Ops One"/>
              <a:sym typeface="Black Ops One"/>
            </a:endParaRPr>
          </a:p>
        </p:txBody>
      </p:sp>
      <p:sp>
        <p:nvSpPr>
          <p:cNvPr id="423" name="Google Shape;423;p39"/>
          <p:cNvSpPr txBox="1"/>
          <p:nvPr/>
        </p:nvSpPr>
        <p:spPr>
          <a:xfrm>
            <a:off x="6055650" y="1219825"/>
            <a:ext cx="220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UNCONSCIOUS SIN</a:t>
            </a:r>
            <a:endParaRPr sz="1800">
              <a:solidFill>
                <a:schemeClr val="dk1"/>
              </a:solidFill>
              <a:latin typeface="Black Ops One"/>
              <a:ea typeface="Black Ops One"/>
              <a:cs typeface="Black Ops One"/>
              <a:sym typeface="Black Ops One"/>
            </a:endParaRPr>
          </a:p>
        </p:txBody>
      </p:sp>
      <p:sp>
        <p:nvSpPr>
          <p:cNvPr id="424" name="Google Shape;424;p39"/>
          <p:cNvSpPr/>
          <p:nvPr/>
        </p:nvSpPr>
        <p:spPr>
          <a:xfrm>
            <a:off x="2835775" y="2105575"/>
            <a:ext cx="1996800" cy="21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5" name="Google Shape;425;p39"/>
          <p:cNvSpPr/>
          <p:nvPr/>
        </p:nvSpPr>
        <p:spPr>
          <a:xfrm>
            <a:off x="4832575" y="2105575"/>
            <a:ext cx="3970200" cy="2175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6" name="Google Shape;426;p39"/>
          <p:cNvSpPr txBox="1"/>
          <p:nvPr/>
        </p:nvSpPr>
        <p:spPr>
          <a:xfrm>
            <a:off x="2835775" y="2531675"/>
            <a:ext cx="19968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CONSCIOUS TRANSITIONAL BEHAVIOR</a:t>
            </a:r>
            <a:endParaRPr sz="1800">
              <a:solidFill>
                <a:schemeClr val="dk1"/>
              </a:solidFill>
              <a:latin typeface="Black Ops One"/>
              <a:ea typeface="Black Ops One"/>
              <a:cs typeface="Black Ops One"/>
              <a:sym typeface="Black Ops One"/>
            </a:endParaRPr>
          </a:p>
        </p:txBody>
      </p:sp>
      <p:cxnSp>
        <p:nvCxnSpPr>
          <p:cNvPr id="427" name="Google Shape;427;p39"/>
          <p:cNvCxnSpPr/>
          <p:nvPr/>
        </p:nvCxnSpPr>
        <p:spPr>
          <a:xfrm>
            <a:off x="2835775" y="1829725"/>
            <a:ext cx="7800" cy="769200"/>
          </a:xfrm>
          <a:prstGeom prst="straightConnector1">
            <a:avLst/>
          </a:prstGeom>
          <a:noFill/>
          <a:ln cap="flat" cmpd="sng" w="9525">
            <a:solidFill>
              <a:schemeClr val="dk2"/>
            </a:solidFill>
            <a:prstDash val="solid"/>
            <a:round/>
            <a:headEnd len="med" w="med" type="none"/>
            <a:tailEnd len="med" w="med" type="none"/>
          </a:ln>
        </p:spPr>
      </p:cxnSp>
      <p:cxnSp>
        <p:nvCxnSpPr>
          <p:cNvPr id="428" name="Google Shape;428;p39"/>
          <p:cNvCxnSpPr/>
          <p:nvPr/>
        </p:nvCxnSpPr>
        <p:spPr>
          <a:xfrm>
            <a:off x="4832575" y="1829725"/>
            <a:ext cx="7800" cy="7692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40"/>
          <p:cNvSpPr txBox="1"/>
          <p:nvPr>
            <p:ph type="ctrTitle"/>
          </p:nvPr>
        </p:nvSpPr>
        <p:spPr>
          <a:xfrm>
            <a:off x="311700" y="185175"/>
            <a:ext cx="8520600" cy="461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400">
                <a:latin typeface="Black Ops One"/>
                <a:ea typeface="Black Ops One"/>
                <a:cs typeface="Black Ops One"/>
                <a:sym typeface="Black Ops One"/>
              </a:rPr>
              <a:t>TRANSFORMATION PROCESS</a:t>
            </a:r>
            <a:endParaRPr sz="2400">
              <a:latin typeface="Black Ops One"/>
              <a:ea typeface="Black Ops One"/>
              <a:cs typeface="Black Ops One"/>
              <a:sym typeface="Black Ops One"/>
            </a:endParaRPr>
          </a:p>
        </p:txBody>
      </p:sp>
      <p:sp>
        <p:nvSpPr>
          <p:cNvPr id="434" name="Google Shape;434;p40"/>
          <p:cNvSpPr txBox="1"/>
          <p:nvPr>
            <p:ph idx="1" type="subTitle"/>
          </p:nvPr>
        </p:nvSpPr>
        <p:spPr>
          <a:xfrm>
            <a:off x="311700" y="7596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435" name="Google Shape;435;p40"/>
          <p:cNvSpPr/>
          <p:nvPr/>
        </p:nvSpPr>
        <p:spPr>
          <a:xfrm>
            <a:off x="4288725" y="3364150"/>
            <a:ext cx="2898300" cy="10965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6" name="Google Shape;436;p40"/>
          <p:cNvSpPr txBox="1"/>
          <p:nvPr/>
        </p:nvSpPr>
        <p:spPr>
          <a:xfrm>
            <a:off x="5173800" y="3681550"/>
            <a:ext cx="397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2.</a:t>
            </a:r>
            <a:endParaRPr sz="1800">
              <a:solidFill>
                <a:schemeClr val="dk1"/>
              </a:solidFill>
              <a:latin typeface="Black Ops One"/>
              <a:ea typeface="Black Ops One"/>
              <a:cs typeface="Black Ops One"/>
              <a:sym typeface="Black Ops One"/>
            </a:endParaRPr>
          </a:p>
        </p:txBody>
      </p:sp>
      <p:sp>
        <p:nvSpPr>
          <p:cNvPr id="437" name="Google Shape;437;p40"/>
          <p:cNvSpPr txBox="1"/>
          <p:nvPr/>
        </p:nvSpPr>
        <p:spPr>
          <a:xfrm>
            <a:off x="1072200" y="4257750"/>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TRANSFORMATION</a:t>
            </a:r>
            <a:endParaRPr sz="1800">
              <a:solidFill>
                <a:schemeClr val="dk1"/>
              </a:solidFill>
              <a:latin typeface="Black Ops One"/>
              <a:ea typeface="Black Ops One"/>
              <a:cs typeface="Black Ops One"/>
              <a:sym typeface="Black Ops One"/>
            </a:endParaRPr>
          </a:p>
        </p:txBody>
      </p:sp>
      <p:sp>
        <p:nvSpPr>
          <p:cNvPr id="438" name="Google Shape;438;p40"/>
          <p:cNvSpPr/>
          <p:nvPr/>
        </p:nvSpPr>
        <p:spPr>
          <a:xfrm>
            <a:off x="311575" y="2105575"/>
            <a:ext cx="4661100" cy="217500"/>
          </a:xfrm>
          <a:prstGeom prst="rect">
            <a:avLst/>
          </a:prstGeom>
          <a:solidFill>
            <a:srgbClr val="D9D9D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39" name="Google Shape;439;p40"/>
          <p:cNvSpPr txBox="1"/>
          <p:nvPr/>
        </p:nvSpPr>
        <p:spPr>
          <a:xfrm>
            <a:off x="629350" y="1219825"/>
            <a:ext cx="220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UNCONSCIOUS HOLINESS</a:t>
            </a:r>
            <a:endParaRPr sz="1800">
              <a:solidFill>
                <a:schemeClr val="dk1"/>
              </a:solidFill>
              <a:latin typeface="Black Ops One"/>
              <a:ea typeface="Black Ops One"/>
              <a:cs typeface="Black Ops One"/>
              <a:sym typeface="Black Ops One"/>
            </a:endParaRPr>
          </a:p>
        </p:txBody>
      </p:sp>
      <p:sp>
        <p:nvSpPr>
          <p:cNvPr id="440" name="Google Shape;440;p40"/>
          <p:cNvSpPr txBox="1"/>
          <p:nvPr/>
        </p:nvSpPr>
        <p:spPr>
          <a:xfrm>
            <a:off x="6937500" y="1201200"/>
            <a:ext cx="220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UNCONSCIOUS SIN</a:t>
            </a:r>
            <a:endParaRPr sz="1800">
              <a:solidFill>
                <a:schemeClr val="dk1"/>
              </a:solidFill>
              <a:latin typeface="Black Ops One"/>
              <a:ea typeface="Black Ops One"/>
              <a:cs typeface="Black Ops One"/>
              <a:sym typeface="Black Ops One"/>
            </a:endParaRPr>
          </a:p>
        </p:txBody>
      </p:sp>
      <p:sp>
        <p:nvSpPr>
          <p:cNvPr id="441" name="Google Shape;441;p40"/>
          <p:cNvSpPr/>
          <p:nvPr/>
        </p:nvSpPr>
        <p:spPr>
          <a:xfrm>
            <a:off x="4972575" y="2105575"/>
            <a:ext cx="1996800" cy="217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2" name="Google Shape;442;p40"/>
          <p:cNvSpPr/>
          <p:nvPr/>
        </p:nvSpPr>
        <p:spPr>
          <a:xfrm>
            <a:off x="6969375" y="2105575"/>
            <a:ext cx="1833300" cy="2175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43" name="Google Shape;443;p40"/>
          <p:cNvSpPr txBox="1"/>
          <p:nvPr/>
        </p:nvSpPr>
        <p:spPr>
          <a:xfrm>
            <a:off x="4972575" y="2494413"/>
            <a:ext cx="19968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CONSCIOUS TRANSITIONAL BEHAVIOR</a:t>
            </a:r>
            <a:endParaRPr sz="1800">
              <a:solidFill>
                <a:schemeClr val="dk1"/>
              </a:solidFill>
              <a:latin typeface="Black Ops One"/>
              <a:ea typeface="Black Ops One"/>
              <a:cs typeface="Black Ops One"/>
              <a:sym typeface="Black Ops One"/>
            </a:endParaRPr>
          </a:p>
        </p:txBody>
      </p:sp>
      <p:cxnSp>
        <p:nvCxnSpPr>
          <p:cNvPr id="444" name="Google Shape;444;p40"/>
          <p:cNvCxnSpPr/>
          <p:nvPr/>
        </p:nvCxnSpPr>
        <p:spPr>
          <a:xfrm>
            <a:off x="4964775" y="1829725"/>
            <a:ext cx="7800" cy="769200"/>
          </a:xfrm>
          <a:prstGeom prst="straightConnector1">
            <a:avLst/>
          </a:prstGeom>
          <a:noFill/>
          <a:ln cap="flat" cmpd="sng" w="9525">
            <a:solidFill>
              <a:schemeClr val="dk2"/>
            </a:solidFill>
            <a:prstDash val="solid"/>
            <a:round/>
            <a:headEnd len="med" w="med" type="none"/>
            <a:tailEnd len="med" w="med" type="none"/>
          </a:ln>
        </p:spPr>
      </p:cxnSp>
      <p:cxnSp>
        <p:nvCxnSpPr>
          <p:cNvPr id="445" name="Google Shape;445;p40"/>
          <p:cNvCxnSpPr/>
          <p:nvPr/>
        </p:nvCxnSpPr>
        <p:spPr>
          <a:xfrm>
            <a:off x="6969375" y="1876350"/>
            <a:ext cx="7800" cy="7692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1"/>
          <p:cNvSpPr txBox="1"/>
          <p:nvPr>
            <p:ph type="ctrTitle"/>
          </p:nvPr>
        </p:nvSpPr>
        <p:spPr>
          <a:xfrm>
            <a:off x="311700" y="744575"/>
            <a:ext cx="8520600" cy="8328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451" name="Google Shape;451;p41"/>
          <p:cNvSpPr txBox="1"/>
          <p:nvPr>
            <p:ph idx="1" type="subTitle"/>
          </p:nvPr>
        </p:nvSpPr>
        <p:spPr>
          <a:xfrm>
            <a:off x="311700" y="21754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TIME LEADERSHIP</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18887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020">
                <a:latin typeface="Black Ops One"/>
                <a:ea typeface="Black Ops One"/>
                <a:cs typeface="Black Ops One"/>
                <a:sym typeface="Black Ops One"/>
              </a:rPr>
              <a:t>PARADIGM:</a:t>
            </a:r>
            <a:endParaRPr sz="2020">
              <a:latin typeface="Black Ops One"/>
              <a:ea typeface="Black Ops One"/>
              <a:cs typeface="Black Ops One"/>
              <a:sym typeface="Black Ops One"/>
            </a:endParaRPr>
          </a:p>
        </p:txBody>
      </p:sp>
      <p:sp>
        <p:nvSpPr>
          <p:cNvPr id="67" name="Google Shape;67;p15"/>
          <p:cNvSpPr txBox="1"/>
          <p:nvPr>
            <p:ph idx="1" type="body"/>
          </p:nvPr>
        </p:nvSpPr>
        <p:spPr>
          <a:xfrm>
            <a:off x="50100" y="2302225"/>
            <a:ext cx="8520600" cy="34164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t/>
            </a:r>
            <a:endParaRPr sz="1400">
              <a:solidFill>
                <a:srgbClr val="000000"/>
              </a:solidFill>
              <a:latin typeface="Black Ops One"/>
              <a:ea typeface="Black Ops One"/>
              <a:cs typeface="Black Ops One"/>
              <a:sym typeface="Black Ops One"/>
            </a:endParaRPr>
          </a:p>
          <a:p>
            <a:pPr indent="0" lvl="0" marL="0" rtl="0" algn="l">
              <a:spcBef>
                <a:spcPts val="0"/>
              </a:spcBef>
              <a:spcAft>
                <a:spcPts val="1200"/>
              </a:spcAft>
              <a:buNone/>
            </a:pPr>
            <a:r>
              <a:t/>
            </a:r>
            <a:endParaRPr/>
          </a:p>
        </p:txBody>
      </p:sp>
      <p:sp>
        <p:nvSpPr>
          <p:cNvPr id="68" name="Google Shape;68;p15"/>
          <p:cNvSpPr/>
          <p:nvPr/>
        </p:nvSpPr>
        <p:spPr>
          <a:xfrm>
            <a:off x="2625300" y="328325"/>
            <a:ext cx="3358800" cy="806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latin typeface="Black Ops One"/>
                <a:ea typeface="Black Ops One"/>
                <a:cs typeface="Black Ops One"/>
                <a:sym typeface="Black Ops One"/>
              </a:rPr>
              <a:t>YOU, 5 STAR GENERAL</a:t>
            </a:r>
            <a:endParaRPr sz="2100">
              <a:latin typeface="Black Ops One"/>
              <a:ea typeface="Black Ops One"/>
              <a:cs typeface="Black Ops One"/>
              <a:sym typeface="Black Ops One"/>
            </a:endParaRPr>
          </a:p>
        </p:txBody>
      </p:sp>
      <p:sp>
        <p:nvSpPr>
          <p:cNvPr id="69" name="Google Shape;69;p15"/>
          <p:cNvSpPr/>
          <p:nvPr/>
        </p:nvSpPr>
        <p:spPr>
          <a:xfrm>
            <a:off x="2611350" y="1488525"/>
            <a:ext cx="3398100" cy="4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000">
                <a:latin typeface="Black Ops One"/>
                <a:ea typeface="Black Ops One"/>
                <a:cs typeface="Black Ops One"/>
                <a:sym typeface="Black Ops One"/>
              </a:rPr>
              <a:t>PERSONAL REALM</a:t>
            </a:r>
            <a:endParaRPr sz="2000">
              <a:latin typeface="Black Ops One"/>
              <a:ea typeface="Black Ops One"/>
              <a:cs typeface="Black Ops One"/>
              <a:sym typeface="Black Ops One"/>
            </a:endParaRPr>
          </a:p>
        </p:txBody>
      </p:sp>
      <p:sp>
        <p:nvSpPr>
          <p:cNvPr id="70" name="Google Shape;70;p15"/>
          <p:cNvSpPr/>
          <p:nvPr/>
        </p:nvSpPr>
        <p:spPr>
          <a:xfrm>
            <a:off x="4397100" y="1948125"/>
            <a:ext cx="806100" cy="8397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MIND</a:t>
            </a:r>
            <a:endParaRPr>
              <a:latin typeface="Black Ops One"/>
              <a:ea typeface="Black Ops One"/>
              <a:cs typeface="Black Ops One"/>
              <a:sym typeface="Black Ops One"/>
            </a:endParaRPr>
          </a:p>
        </p:txBody>
      </p:sp>
      <p:sp>
        <p:nvSpPr>
          <p:cNvPr id="71" name="Google Shape;71;p15"/>
          <p:cNvSpPr/>
          <p:nvPr/>
        </p:nvSpPr>
        <p:spPr>
          <a:xfrm>
            <a:off x="2625300" y="1948125"/>
            <a:ext cx="885900" cy="839700"/>
          </a:xfrm>
          <a:prstGeom prst="rect">
            <a:avLst/>
          </a:prstGeom>
          <a:solidFill>
            <a:srgbClr val="DD7E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BODY</a:t>
            </a:r>
            <a:endParaRPr>
              <a:latin typeface="Black Ops One"/>
              <a:ea typeface="Black Ops One"/>
              <a:cs typeface="Black Ops One"/>
              <a:sym typeface="Black Ops One"/>
            </a:endParaRPr>
          </a:p>
        </p:txBody>
      </p:sp>
      <p:sp>
        <p:nvSpPr>
          <p:cNvPr id="72" name="Google Shape;72;p15"/>
          <p:cNvSpPr/>
          <p:nvPr/>
        </p:nvSpPr>
        <p:spPr>
          <a:xfrm>
            <a:off x="3511200" y="1948125"/>
            <a:ext cx="885900" cy="8397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SPIRIT</a:t>
            </a:r>
            <a:endParaRPr>
              <a:latin typeface="Black Ops One"/>
              <a:ea typeface="Black Ops One"/>
              <a:cs typeface="Black Ops One"/>
              <a:sym typeface="Black Ops One"/>
            </a:endParaRPr>
          </a:p>
        </p:txBody>
      </p:sp>
      <p:sp>
        <p:nvSpPr>
          <p:cNvPr id="73" name="Google Shape;73;p15"/>
          <p:cNvSpPr/>
          <p:nvPr/>
        </p:nvSpPr>
        <p:spPr>
          <a:xfrm>
            <a:off x="5203200" y="1948125"/>
            <a:ext cx="806100" cy="839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SOUL</a:t>
            </a:r>
            <a:endParaRPr>
              <a:latin typeface="Black Ops One"/>
              <a:ea typeface="Black Ops One"/>
              <a:cs typeface="Black Ops One"/>
              <a:sym typeface="Black Ops One"/>
            </a:endParaRPr>
          </a:p>
        </p:txBody>
      </p:sp>
      <p:sp>
        <p:nvSpPr>
          <p:cNvPr id="74" name="Google Shape;74;p15"/>
          <p:cNvSpPr/>
          <p:nvPr/>
        </p:nvSpPr>
        <p:spPr>
          <a:xfrm>
            <a:off x="1225925" y="3069825"/>
            <a:ext cx="1880700" cy="4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FAMILY</a:t>
            </a:r>
            <a:endParaRPr>
              <a:latin typeface="Black Ops One"/>
              <a:ea typeface="Black Ops One"/>
              <a:cs typeface="Black Ops One"/>
              <a:sym typeface="Black Ops One"/>
            </a:endParaRPr>
          </a:p>
        </p:txBody>
      </p:sp>
      <p:sp>
        <p:nvSpPr>
          <p:cNvPr id="75" name="Google Shape;75;p15"/>
          <p:cNvSpPr/>
          <p:nvPr/>
        </p:nvSpPr>
        <p:spPr>
          <a:xfrm>
            <a:off x="1210625" y="4247225"/>
            <a:ext cx="1150500" cy="41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CHILDREN</a:t>
            </a:r>
            <a:endParaRPr>
              <a:latin typeface="Black Ops One"/>
              <a:ea typeface="Black Ops One"/>
              <a:cs typeface="Black Ops One"/>
              <a:sym typeface="Black Ops One"/>
            </a:endParaRPr>
          </a:p>
        </p:txBody>
      </p:sp>
      <p:sp>
        <p:nvSpPr>
          <p:cNvPr id="76" name="Google Shape;76;p15"/>
          <p:cNvSpPr/>
          <p:nvPr/>
        </p:nvSpPr>
        <p:spPr>
          <a:xfrm>
            <a:off x="1210625" y="3681775"/>
            <a:ext cx="1150500" cy="41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SPOUSE</a:t>
            </a:r>
            <a:endParaRPr>
              <a:latin typeface="Black Ops One"/>
              <a:ea typeface="Black Ops One"/>
              <a:cs typeface="Black Ops One"/>
              <a:sym typeface="Black Ops One"/>
            </a:endParaRPr>
          </a:p>
        </p:txBody>
      </p:sp>
      <p:sp>
        <p:nvSpPr>
          <p:cNvPr id="77" name="Google Shape;77;p15"/>
          <p:cNvSpPr/>
          <p:nvPr/>
        </p:nvSpPr>
        <p:spPr>
          <a:xfrm>
            <a:off x="3820700" y="4247225"/>
            <a:ext cx="1150500" cy="41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WORLD</a:t>
            </a:r>
            <a:endParaRPr>
              <a:latin typeface="Black Ops One"/>
              <a:ea typeface="Black Ops One"/>
              <a:cs typeface="Black Ops One"/>
              <a:sym typeface="Black Ops One"/>
            </a:endParaRPr>
          </a:p>
        </p:txBody>
      </p:sp>
      <p:sp>
        <p:nvSpPr>
          <p:cNvPr id="78" name="Google Shape;78;p15"/>
          <p:cNvSpPr/>
          <p:nvPr/>
        </p:nvSpPr>
        <p:spPr>
          <a:xfrm>
            <a:off x="3829550" y="3681775"/>
            <a:ext cx="1150500" cy="41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CHURCH</a:t>
            </a:r>
            <a:endParaRPr>
              <a:latin typeface="Black Ops One"/>
              <a:ea typeface="Black Ops One"/>
              <a:cs typeface="Black Ops One"/>
              <a:sym typeface="Black Ops One"/>
            </a:endParaRPr>
          </a:p>
        </p:txBody>
      </p:sp>
      <p:sp>
        <p:nvSpPr>
          <p:cNvPr id="79" name="Google Shape;79;p15"/>
          <p:cNvSpPr/>
          <p:nvPr/>
        </p:nvSpPr>
        <p:spPr>
          <a:xfrm>
            <a:off x="6448475" y="3643625"/>
            <a:ext cx="1150500" cy="41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CAREER</a:t>
            </a:r>
            <a:endParaRPr>
              <a:latin typeface="Black Ops One"/>
              <a:ea typeface="Black Ops One"/>
              <a:cs typeface="Black Ops One"/>
              <a:sym typeface="Black Ops One"/>
            </a:endParaRPr>
          </a:p>
        </p:txBody>
      </p:sp>
      <p:sp>
        <p:nvSpPr>
          <p:cNvPr id="80" name="Google Shape;80;p15"/>
          <p:cNvSpPr/>
          <p:nvPr/>
        </p:nvSpPr>
        <p:spPr>
          <a:xfrm>
            <a:off x="6430775" y="4170925"/>
            <a:ext cx="1185900" cy="41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Black Ops One"/>
                <a:ea typeface="Black Ops One"/>
                <a:cs typeface="Black Ops One"/>
                <a:sym typeface="Black Ops One"/>
              </a:rPr>
              <a:t>RESOURCES</a:t>
            </a:r>
            <a:endParaRPr sz="1100">
              <a:latin typeface="Black Ops One"/>
              <a:ea typeface="Black Ops One"/>
              <a:cs typeface="Black Ops One"/>
              <a:sym typeface="Black Ops One"/>
            </a:endParaRPr>
          </a:p>
        </p:txBody>
      </p:sp>
      <p:sp>
        <p:nvSpPr>
          <p:cNvPr id="81" name="Google Shape;81;p15"/>
          <p:cNvSpPr/>
          <p:nvPr/>
        </p:nvSpPr>
        <p:spPr>
          <a:xfrm>
            <a:off x="3472100" y="3069825"/>
            <a:ext cx="1880700" cy="4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KINGDOM</a:t>
            </a:r>
            <a:endParaRPr>
              <a:latin typeface="Black Ops One"/>
              <a:ea typeface="Black Ops One"/>
              <a:cs typeface="Black Ops One"/>
              <a:sym typeface="Black Ops One"/>
            </a:endParaRPr>
          </a:p>
        </p:txBody>
      </p:sp>
      <p:sp>
        <p:nvSpPr>
          <p:cNvPr id="82" name="Google Shape;82;p15"/>
          <p:cNvSpPr/>
          <p:nvPr/>
        </p:nvSpPr>
        <p:spPr>
          <a:xfrm>
            <a:off x="5718275" y="3069825"/>
            <a:ext cx="1880700" cy="459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PROFESSIONAL</a:t>
            </a:r>
            <a:endParaRPr>
              <a:latin typeface="Black Ops One"/>
              <a:ea typeface="Black Ops One"/>
              <a:cs typeface="Black Ops One"/>
              <a:sym typeface="Black Ops One"/>
            </a:endParaRPr>
          </a:p>
        </p:txBody>
      </p:sp>
      <p:cxnSp>
        <p:nvCxnSpPr>
          <p:cNvPr id="83" name="Google Shape;83;p15"/>
          <p:cNvCxnSpPr>
            <a:endCxn id="69" idx="0"/>
          </p:cNvCxnSpPr>
          <p:nvPr/>
        </p:nvCxnSpPr>
        <p:spPr>
          <a:xfrm>
            <a:off x="4306200" y="1134525"/>
            <a:ext cx="4200" cy="354000"/>
          </a:xfrm>
          <a:prstGeom prst="straightConnector1">
            <a:avLst/>
          </a:prstGeom>
          <a:noFill/>
          <a:ln cap="flat" cmpd="sng" w="9525">
            <a:solidFill>
              <a:schemeClr val="dk2"/>
            </a:solidFill>
            <a:prstDash val="solid"/>
            <a:round/>
            <a:headEnd len="med" w="med" type="none"/>
            <a:tailEnd len="med" w="med" type="none"/>
          </a:ln>
        </p:spPr>
      </p:cxnSp>
      <p:cxnSp>
        <p:nvCxnSpPr>
          <p:cNvPr id="84" name="Google Shape;84;p15"/>
          <p:cNvCxnSpPr/>
          <p:nvPr/>
        </p:nvCxnSpPr>
        <p:spPr>
          <a:xfrm flipH="1" rot="10800000">
            <a:off x="2174750" y="2930425"/>
            <a:ext cx="4492200" cy="25200"/>
          </a:xfrm>
          <a:prstGeom prst="straightConnector1">
            <a:avLst/>
          </a:prstGeom>
          <a:noFill/>
          <a:ln cap="flat" cmpd="sng" w="9525">
            <a:solidFill>
              <a:schemeClr val="dk2"/>
            </a:solidFill>
            <a:prstDash val="solid"/>
            <a:round/>
            <a:headEnd len="med" w="med" type="none"/>
            <a:tailEnd len="med" w="med" type="none"/>
          </a:ln>
        </p:spPr>
      </p:cxnSp>
      <p:cxnSp>
        <p:nvCxnSpPr>
          <p:cNvPr id="85" name="Google Shape;85;p15"/>
          <p:cNvCxnSpPr>
            <a:endCxn id="81" idx="0"/>
          </p:cNvCxnSpPr>
          <p:nvPr/>
        </p:nvCxnSpPr>
        <p:spPr>
          <a:xfrm>
            <a:off x="4397150" y="2787825"/>
            <a:ext cx="15300" cy="282000"/>
          </a:xfrm>
          <a:prstGeom prst="straightConnector1">
            <a:avLst/>
          </a:prstGeom>
          <a:noFill/>
          <a:ln cap="flat" cmpd="sng" w="9525">
            <a:solidFill>
              <a:schemeClr val="dk2"/>
            </a:solidFill>
            <a:prstDash val="solid"/>
            <a:round/>
            <a:headEnd len="med" w="med" type="none"/>
            <a:tailEnd len="med" w="med" type="none"/>
          </a:ln>
        </p:spPr>
      </p:cxnSp>
      <p:cxnSp>
        <p:nvCxnSpPr>
          <p:cNvPr id="86" name="Google Shape;86;p15"/>
          <p:cNvCxnSpPr>
            <a:endCxn id="82" idx="0"/>
          </p:cNvCxnSpPr>
          <p:nvPr/>
        </p:nvCxnSpPr>
        <p:spPr>
          <a:xfrm flipH="1">
            <a:off x="6658625" y="2930325"/>
            <a:ext cx="8400" cy="139500"/>
          </a:xfrm>
          <a:prstGeom prst="straightConnector1">
            <a:avLst/>
          </a:prstGeom>
          <a:noFill/>
          <a:ln cap="flat" cmpd="sng" w="9525">
            <a:solidFill>
              <a:schemeClr val="dk2"/>
            </a:solidFill>
            <a:prstDash val="solid"/>
            <a:round/>
            <a:headEnd len="med" w="med" type="none"/>
            <a:tailEnd len="med" w="med" type="none"/>
          </a:ln>
        </p:spPr>
      </p:cxnSp>
      <p:cxnSp>
        <p:nvCxnSpPr>
          <p:cNvPr id="87" name="Google Shape;87;p15"/>
          <p:cNvCxnSpPr>
            <a:endCxn id="74" idx="0"/>
          </p:cNvCxnSpPr>
          <p:nvPr/>
        </p:nvCxnSpPr>
        <p:spPr>
          <a:xfrm flipH="1">
            <a:off x="2166275" y="2955525"/>
            <a:ext cx="8400" cy="114300"/>
          </a:xfrm>
          <a:prstGeom prst="straightConnector1">
            <a:avLst/>
          </a:prstGeom>
          <a:noFill/>
          <a:ln cap="flat" cmpd="sng" w="9525">
            <a:solidFill>
              <a:schemeClr val="dk2"/>
            </a:solidFill>
            <a:prstDash val="solid"/>
            <a:round/>
            <a:headEnd len="med" w="med" type="none"/>
            <a:tailEnd len="med" w="med" type="none"/>
          </a:ln>
        </p:spPr>
      </p:cxnSp>
      <p:cxnSp>
        <p:nvCxnSpPr>
          <p:cNvPr id="88" name="Google Shape;88;p15"/>
          <p:cNvCxnSpPr>
            <a:endCxn id="76" idx="3"/>
          </p:cNvCxnSpPr>
          <p:nvPr/>
        </p:nvCxnSpPr>
        <p:spPr>
          <a:xfrm flipH="1">
            <a:off x="2361125" y="3529525"/>
            <a:ext cx="344100" cy="358800"/>
          </a:xfrm>
          <a:prstGeom prst="straightConnector1">
            <a:avLst/>
          </a:prstGeom>
          <a:noFill/>
          <a:ln cap="flat" cmpd="sng" w="9525">
            <a:solidFill>
              <a:schemeClr val="dk2"/>
            </a:solidFill>
            <a:prstDash val="solid"/>
            <a:round/>
            <a:headEnd len="med" w="med" type="none"/>
            <a:tailEnd len="med" w="med" type="none"/>
          </a:ln>
        </p:spPr>
      </p:cxnSp>
      <p:cxnSp>
        <p:nvCxnSpPr>
          <p:cNvPr id="89" name="Google Shape;89;p15"/>
          <p:cNvCxnSpPr>
            <a:endCxn id="75" idx="3"/>
          </p:cNvCxnSpPr>
          <p:nvPr/>
        </p:nvCxnSpPr>
        <p:spPr>
          <a:xfrm flipH="1">
            <a:off x="2361125" y="3543275"/>
            <a:ext cx="359400" cy="910500"/>
          </a:xfrm>
          <a:prstGeom prst="straightConnector1">
            <a:avLst/>
          </a:prstGeom>
          <a:noFill/>
          <a:ln cap="flat" cmpd="sng" w="9525">
            <a:solidFill>
              <a:schemeClr val="dk2"/>
            </a:solidFill>
            <a:prstDash val="solid"/>
            <a:round/>
            <a:headEnd len="med" w="med" type="none"/>
            <a:tailEnd len="med" w="med" type="none"/>
          </a:ln>
        </p:spPr>
      </p:cxnSp>
      <p:cxnSp>
        <p:nvCxnSpPr>
          <p:cNvPr id="90" name="Google Shape;90;p15"/>
          <p:cNvCxnSpPr>
            <a:endCxn id="78" idx="1"/>
          </p:cNvCxnSpPr>
          <p:nvPr/>
        </p:nvCxnSpPr>
        <p:spPr>
          <a:xfrm>
            <a:off x="3476150" y="3534925"/>
            <a:ext cx="353400" cy="353400"/>
          </a:xfrm>
          <a:prstGeom prst="straightConnector1">
            <a:avLst/>
          </a:prstGeom>
          <a:noFill/>
          <a:ln cap="flat" cmpd="sng" w="9525">
            <a:solidFill>
              <a:schemeClr val="dk2"/>
            </a:solidFill>
            <a:prstDash val="solid"/>
            <a:round/>
            <a:headEnd len="med" w="med" type="none"/>
            <a:tailEnd len="med" w="med" type="none"/>
          </a:ln>
        </p:spPr>
      </p:cxnSp>
      <p:cxnSp>
        <p:nvCxnSpPr>
          <p:cNvPr id="91" name="Google Shape;91;p15"/>
          <p:cNvCxnSpPr>
            <a:endCxn id="77" idx="1"/>
          </p:cNvCxnSpPr>
          <p:nvPr/>
        </p:nvCxnSpPr>
        <p:spPr>
          <a:xfrm>
            <a:off x="3493100" y="3543275"/>
            <a:ext cx="327600" cy="910500"/>
          </a:xfrm>
          <a:prstGeom prst="straightConnector1">
            <a:avLst/>
          </a:prstGeom>
          <a:noFill/>
          <a:ln cap="flat" cmpd="sng" w="9525">
            <a:solidFill>
              <a:schemeClr val="dk2"/>
            </a:solidFill>
            <a:prstDash val="solid"/>
            <a:round/>
            <a:headEnd len="med" w="med" type="none"/>
            <a:tailEnd len="med" w="med" type="none"/>
          </a:ln>
        </p:spPr>
      </p:cxnSp>
      <p:cxnSp>
        <p:nvCxnSpPr>
          <p:cNvPr id="92" name="Google Shape;92;p15"/>
          <p:cNvCxnSpPr>
            <a:endCxn id="79" idx="1"/>
          </p:cNvCxnSpPr>
          <p:nvPr/>
        </p:nvCxnSpPr>
        <p:spPr>
          <a:xfrm>
            <a:off x="6062375" y="3543275"/>
            <a:ext cx="386100" cy="306900"/>
          </a:xfrm>
          <a:prstGeom prst="straightConnector1">
            <a:avLst/>
          </a:prstGeom>
          <a:noFill/>
          <a:ln cap="flat" cmpd="sng" w="9525">
            <a:solidFill>
              <a:schemeClr val="dk2"/>
            </a:solidFill>
            <a:prstDash val="solid"/>
            <a:round/>
            <a:headEnd len="med" w="med" type="none"/>
            <a:tailEnd len="med" w="med" type="none"/>
          </a:ln>
        </p:spPr>
      </p:cxnSp>
      <p:cxnSp>
        <p:nvCxnSpPr>
          <p:cNvPr id="93" name="Google Shape;93;p15"/>
          <p:cNvCxnSpPr>
            <a:endCxn id="80" idx="1"/>
          </p:cNvCxnSpPr>
          <p:nvPr/>
        </p:nvCxnSpPr>
        <p:spPr>
          <a:xfrm>
            <a:off x="6053975" y="3535075"/>
            <a:ext cx="376800" cy="842400"/>
          </a:xfrm>
          <a:prstGeom prst="straightConnector1">
            <a:avLst/>
          </a:prstGeom>
          <a:noFill/>
          <a:ln cap="flat" cmpd="sng" w="9525">
            <a:solidFill>
              <a:schemeClr val="dk2"/>
            </a:solidFill>
            <a:prstDash val="solid"/>
            <a:round/>
            <a:headEnd len="med" w="med" type="none"/>
            <a:tailEnd len="med" w="med" type="none"/>
          </a:ln>
        </p:spPr>
      </p:cxnSp>
      <p:cxnSp>
        <p:nvCxnSpPr>
          <p:cNvPr id="94" name="Google Shape;94;p15"/>
          <p:cNvCxnSpPr/>
          <p:nvPr/>
        </p:nvCxnSpPr>
        <p:spPr>
          <a:xfrm>
            <a:off x="352650" y="1385450"/>
            <a:ext cx="8304300" cy="0"/>
          </a:xfrm>
          <a:prstGeom prst="straightConnector1">
            <a:avLst/>
          </a:prstGeom>
          <a:noFill/>
          <a:ln cap="flat" cmpd="sng" w="9525">
            <a:solidFill>
              <a:schemeClr val="dk2"/>
            </a:solidFill>
            <a:prstDash val="solid"/>
            <a:round/>
            <a:headEnd len="med" w="med" type="none"/>
            <a:tailEnd len="med" w="med" type="none"/>
          </a:ln>
        </p:spPr>
      </p:cxnSp>
      <p:cxnSp>
        <p:nvCxnSpPr>
          <p:cNvPr id="95" name="Google Shape;95;p15"/>
          <p:cNvCxnSpPr/>
          <p:nvPr/>
        </p:nvCxnSpPr>
        <p:spPr>
          <a:xfrm>
            <a:off x="323400" y="2856825"/>
            <a:ext cx="8362800" cy="4500"/>
          </a:xfrm>
          <a:prstGeom prst="straightConnector1">
            <a:avLst/>
          </a:prstGeom>
          <a:noFill/>
          <a:ln cap="flat" cmpd="sng" w="9525">
            <a:solidFill>
              <a:schemeClr val="dk2"/>
            </a:solidFill>
            <a:prstDash val="solid"/>
            <a:round/>
            <a:headEnd len="med" w="med" type="none"/>
            <a:tailEnd len="med" w="med" type="none"/>
          </a:ln>
        </p:spPr>
      </p:cxnSp>
      <p:sp>
        <p:nvSpPr>
          <p:cNvPr id="96" name="Google Shape;96;p15"/>
          <p:cNvSpPr txBox="1"/>
          <p:nvPr/>
        </p:nvSpPr>
        <p:spPr>
          <a:xfrm>
            <a:off x="323400" y="1472025"/>
            <a:ext cx="4836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Black Ops One"/>
                <a:ea typeface="Black Ops One"/>
                <a:cs typeface="Black Ops One"/>
                <a:sym typeface="Black Ops One"/>
              </a:rPr>
              <a:t>ROUTINES:</a:t>
            </a:r>
            <a:endParaRPr sz="2000">
              <a:latin typeface="Black Ops One"/>
              <a:ea typeface="Black Ops One"/>
              <a:cs typeface="Black Ops One"/>
              <a:sym typeface="Black Ops One"/>
            </a:endParaRPr>
          </a:p>
        </p:txBody>
      </p:sp>
      <p:sp>
        <p:nvSpPr>
          <p:cNvPr id="97" name="Google Shape;97;p15"/>
          <p:cNvSpPr txBox="1"/>
          <p:nvPr/>
        </p:nvSpPr>
        <p:spPr>
          <a:xfrm>
            <a:off x="58775" y="2866825"/>
            <a:ext cx="4836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Black Ops One"/>
                <a:ea typeface="Black Ops One"/>
                <a:cs typeface="Black Ops One"/>
                <a:sym typeface="Black Ops One"/>
              </a:rPr>
              <a:t>INITIATIVES:</a:t>
            </a:r>
            <a:endParaRPr sz="1800">
              <a:latin typeface="Black Ops One"/>
              <a:ea typeface="Black Ops One"/>
              <a:cs typeface="Black Ops One"/>
              <a:sym typeface="Black Ops One"/>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42"/>
          <p:cNvSpPr txBox="1"/>
          <p:nvPr>
            <p:ph type="ctrTitle"/>
          </p:nvPr>
        </p:nvSpPr>
        <p:spPr>
          <a:xfrm>
            <a:off x="311700" y="744575"/>
            <a:ext cx="8520600" cy="739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800">
                <a:latin typeface="Black Ops One"/>
                <a:ea typeface="Black Ops One"/>
                <a:cs typeface="Black Ops One"/>
                <a:sym typeface="Black Ops One"/>
              </a:rPr>
              <a:t>FORMULA FOR SUCCESS</a:t>
            </a:r>
            <a:endParaRPr sz="2800">
              <a:latin typeface="Black Ops One"/>
              <a:ea typeface="Black Ops One"/>
              <a:cs typeface="Black Ops One"/>
              <a:sym typeface="Black Ops One"/>
            </a:endParaRPr>
          </a:p>
        </p:txBody>
      </p:sp>
      <p:sp>
        <p:nvSpPr>
          <p:cNvPr id="457" name="Google Shape;457;p42"/>
          <p:cNvSpPr txBox="1"/>
          <p:nvPr>
            <p:ph idx="1" type="subTitle"/>
          </p:nvPr>
        </p:nvSpPr>
        <p:spPr>
          <a:xfrm>
            <a:off x="311700" y="1833625"/>
            <a:ext cx="6929700" cy="1793100"/>
          </a:xfrm>
          <a:prstGeom prst="rect">
            <a:avLst/>
          </a:prstGeom>
        </p:spPr>
        <p:txBody>
          <a:bodyPr anchorCtr="0" anchor="t" bIns="91425" lIns="91425" spcFirstLastPara="1" rIns="91425" wrap="square" tIns="91425">
            <a:normAutofit lnSpcReduction="20000"/>
          </a:bodyPr>
          <a:lstStyle/>
          <a:p>
            <a:pPr indent="0" lvl="0" marL="0" rtl="0" algn="r">
              <a:spcBef>
                <a:spcPts val="0"/>
              </a:spcBef>
              <a:spcAft>
                <a:spcPts val="0"/>
              </a:spcAft>
              <a:buNone/>
            </a:pPr>
            <a:r>
              <a:rPr lang="en" sz="2400">
                <a:solidFill>
                  <a:schemeClr val="dk1"/>
                </a:solidFill>
                <a:latin typeface="Black Ops One"/>
                <a:ea typeface="Black Ops One"/>
                <a:cs typeface="Black Ops One"/>
                <a:sym typeface="Black Ops One"/>
              </a:rPr>
              <a:t>STRATEGIC BEHAVIOR</a:t>
            </a:r>
            <a:endParaRPr sz="2400">
              <a:solidFill>
                <a:schemeClr val="dk1"/>
              </a:solidFill>
              <a:latin typeface="Black Ops One"/>
              <a:ea typeface="Black Ops One"/>
              <a:cs typeface="Black Ops One"/>
              <a:sym typeface="Black Ops One"/>
            </a:endParaRPr>
          </a:p>
          <a:p>
            <a:pPr indent="0" lvl="0" marL="0" rtl="0" algn="r">
              <a:spcBef>
                <a:spcPts val="0"/>
              </a:spcBef>
              <a:spcAft>
                <a:spcPts val="0"/>
              </a:spcAft>
              <a:buNone/>
            </a:pPr>
            <a:r>
              <a:rPr lang="en" sz="2400">
                <a:solidFill>
                  <a:schemeClr val="dk1"/>
                </a:solidFill>
                <a:latin typeface="Black Ops One"/>
                <a:ea typeface="Black Ops One"/>
                <a:cs typeface="Black Ops One"/>
                <a:sym typeface="Black Ops One"/>
              </a:rPr>
              <a:t>+					TIME</a:t>
            </a:r>
            <a:endParaRPr sz="2400">
              <a:solidFill>
                <a:schemeClr val="dk1"/>
              </a:solidFill>
              <a:latin typeface="Black Ops One"/>
              <a:ea typeface="Black Ops One"/>
              <a:cs typeface="Black Ops One"/>
              <a:sym typeface="Black Ops One"/>
            </a:endParaRPr>
          </a:p>
          <a:p>
            <a:pPr indent="0" lvl="0" marL="0" rtl="0" algn="r">
              <a:spcBef>
                <a:spcPts val="0"/>
              </a:spcBef>
              <a:spcAft>
                <a:spcPts val="0"/>
              </a:spcAft>
              <a:buNone/>
            </a:pPr>
            <a:r>
              <a:t/>
            </a:r>
            <a:endParaRPr sz="2400">
              <a:solidFill>
                <a:schemeClr val="dk1"/>
              </a:solidFill>
              <a:latin typeface="Black Ops One"/>
              <a:ea typeface="Black Ops One"/>
              <a:cs typeface="Black Ops One"/>
              <a:sym typeface="Black Ops One"/>
            </a:endParaRPr>
          </a:p>
          <a:p>
            <a:pPr indent="0" lvl="0" marL="0" rtl="0" algn="r">
              <a:spcBef>
                <a:spcPts val="0"/>
              </a:spcBef>
              <a:spcAft>
                <a:spcPts val="0"/>
              </a:spcAft>
              <a:buNone/>
            </a:pPr>
            <a:r>
              <a:rPr lang="en" sz="2400">
                <a:solidFill>
                  <a:schemeClr val="dk1"/>
                </a:solidFill>
                <a:latin typeface="Black Ops One"/>
                <a:ea typeface="Black Ops One"/>
                <a:cs typeface="Black Ops One"/>
                <a:sym typeface="Black Ops One"/>
              </a:rPr>
              <a:t>SIGNIFICANT OUTCOMES</a:t>
            </a:r>
            <a:endParaRPr sz="2400">
              <a:solidFill>
                <a:schemeClr val="dk1"/>
              </a:solidFill>
              <a:latin typeface="Black Ops One"/>
              <a:ea typeface="Black Ops One"/>
              <a:cs typeface="Black Ops One"/>
              <a:sym typeface="Black Ops One"/>
            </a:endParaRPr>
          </a:p>
          <a:p>
            <a:pPr indent="0" lvl="0" marL="0" rtl="0" algn="r">
              <a:spcBef>
                <a:spcPts val="0"/>
              </a:spcBef>
              <a:spcAft>
                <a:spcPts val="0"/>
              </a:spcAft>
              <a:buNone/>
            </a:pPr>
            <a:r>
              <a:t/>
            </a:r>
            <a:endParaRPr sz="1800">
              <a:solidFill>
                <a:schemeClr val="dk1"/>
              </a:solidFill>
              <a:latin typeface="Black Ops One"/>
              <a:ea typeface="Black Ops One"/>
              <a:cs typeface="Black Ops One"/>
              <a:sym typeface="Black Ops One"/>
            </a:endParaRPr>
          </a:p>
          <a:p>
            <a:pPr indent="0" lvl="0" marL="0" rtl="0" algn="r">
              <a:spcBef>
                <a:spcPts val="0"/>
              </a:spcBef>
              <a:spcAft>
                <a:spcPts val="0"/>
              </a:spcAft>
              <a:buNone/>
            </a:pPr>
            <a:r>
              <a:t/>
            </a:r>
            <a:endParaRPr sz="1800">
              <a:solidFill>
                <a:schemeClr val="dk1"/>
              </a:solidFill>
              <a:latin typeface="Black Ops One"/>
              <a:ea typeface="Black Ops One"/>
              <a:cs typeface="Black Ops One"/>
              <a:sym typeface="Black Ops One"/>
            </a:endParaRPr>
          </a:p>
        </p:txBody>
      </p:sp>
      <p:cxnSp>
        <p:nvCxnSpPr>
          <p:cNvPr id="458" name="Google Shape;458;p42"/>
          <p:cNvCxnSpPr/>
          <p:nvPr/>
        </p:nvCxnSpPr>
        <p:spPr>
          <a:xfrm>
            <a:off x="2735100" y="2633900"/>
            <a:ext cx="4506300" cy="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p43"/>
          <p:cNvSpPr txBox="1"/>
          <p:nvPr>
            <p:ph type="ctrTitle"/>
          </p:nvPr>
        </p:nvSpPr>
        <p:spPr>
          <a:xfrm>
            <a:off x="311700" y="457100"/>
            <a:ext cx="8520600" cy="6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400">
                <a:latin typeface="Black Ops One"/>
                <a:ea typeface="Black Ops One"/>
                <a:cs typeface="Black Ops One"/>
                <a:sym typeface="Black Ops One"/>
              </a:rPr>
              <a:t>ORDINARY APPROACH TO TIME…</a:t>
            </a:r>
            <a:endParaRPr sz="2400">
              <a:latin typeface="Black Ops One"/>
              <a:ea typeface="Black Ops One"/>
              <a:cs typeface="Black Ops One"/>
              <a:sym typeface="Black Ops One"/>
            </a:endParaRPr>
          </a:p>
        </p:txBody>
      </p:sp>
      <p:sp>
        <p:nvSpPr>
          <p:cNvPr id="464" name="Google Shape;464;p4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465" name="Google Shape;465;p43"/>
          <p:cNvPicPr preferRelativeResize="0"/>
          <p:nvPr/>
        </p:nvPicPr>
        <p:blipFill>
          <a:blip r:embed="rId3">
            <a:alphaModFix/>
          </a:blip>
          <a:stretch>
            <a:fillRect/>
          </a:stretch>
        </p:blipFill>
        <p:spPr>
          <a:xfrm>
            <a:off x="2090500" y="1102039"/>
            <a:ext cx="4963009" cy="3311525"/>
          </a:xfrm>
          <a:prstGeom prst="rect">
            <a:avLst/>
          </a:prstGeom>
          <a:noFill/>
          <a:ln>
            <a:noFill/>
          </a:ln>
        </p:spPr>
      </p:pic>
      <p:sp>
        <p:nvSpPr>
          <p:cNvPr id="466" name="Google Shape;466;p43"/>
          <p:cNvSpPr txBox="1"/>
          <p:nvPr/>
        </p:nvSpPr>
        <p:spPr>
          <a:xfrm>
            <a:off x="3635700" y="2503863"/>
            <a:ext cx="1872600" cy="507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100">
                <a:solidFill>
                  <a:schemeClr val="dk1"/>
                </a:solidFill>
                <a:latin typeface="Black Ops One"/>
                <a:ea typeface="Black Ops One"/>
                <a:cs typeface="Black Ops One"/>
                <a:sym typeface="Black Ops One"/>
              </a:rPr>
              <a:t>BUFFER</a:t>
            </a:r>
            <a:endParaRPr sz="2100">
              <a:solidFill>
                <a:schemeClr val="dk1"/>
              </a:solidFill>
              <a:latin typeface="Black Ops One"/>
              <a:ea typeface="Black Ops One"/>
              <a:cs typeface="Black Ops One"/>
              <a:sym typeface="Black Ops One"/>
            </a:endParaRPr>
          </a:p>
        </p:txBody>
      </p:sp>
      <p:sp>
        <p:nvSpPr>
          <p:cNvPr id="467" name="Google Shape;467;p43"/>
          <p:cNvSpPr txBox="1"/>
          <p:nvPr/>
        </p:nvSpPr>
        <p:spPr>
          <a:xfrm>
            <a:off x="4221300" y="1261725"/>
            <a:ext cx="62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12</a:t>
            </a:r>
            <a:endParaRPr sz="1800">
              <a:solidFill>
                <a:schemeClr val="dk1"/>
              </a:solidFill>
              <a:latin typeface="Black Ops One"/>
              <a:ea typeface="Black Ops One"/>
              <a:cs typeface="Black Ops One"/>
              <a:sym typeface="Black Ops One"/>
            </a:endParaRPr>
          </a:p>
        </p:txBody>
      </p:sp>
      <p:sp>
        <p:nvSpPr>
          <p:cNvPr id="468" name="Google Shape;468;p43"/>
          <p:cNvSpPr txBox="1"/>
          <p:nvPr/>
        </p:nvSpPr>
        <p:spPr>
          <a:xfrm>
            <a:off x="5609725" y="2526950"/>
            <a:ext cx="357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3</a:t>
            </a:r>
            <a:endParaRPr sz="1800">
              <a:solidFill>
                <a:schemeClr val="dk1"/>
              </a:solidFill>
              <a:latin typeface="Black Ops One"/>
              <a:ea typeface="Black Ops One"/>
              <a:cs typeface="Black Ops One"/>
              <a:sym typeface="Black Ops One"/>
            </a:endParaRPr>
          </a:p>
        </p:txBody>
      </p:sp>
      <p:sp>
        <p:nvSpPr>
          <p:cNvPr id="469" name="Google Shape;469;p43"/>
          <p:cNvSpPr txBox="1"/>
          <p:nvPr/>
        </p:nvSpPr>
        <p:spPr>
          <a:xfrm>
            <a:off x="3092325" y="2526950"/>
            <a:ext cx="497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9</a:t>
            </a:r>
            <a:endParaRPr sz="1800">
              <a:solidFill>
                <a:schemeClr val="dk1"/>
              </a:solidFill>
              <a:latin typeface="Black Ops One"/>
              <a:ea typeface="Black Ops One"/>
              <a:cs typeface="Black Ops One"/>
              <a:sym typeface="Black Ops One"/>
            </a:endParaRPr>
          </a:p>
        </p:txBody>
      </p:sp>
      <p:sp>
        <p:nvSpPr>
          <p:cNvPr id="470" name="Google Shape;470;p43"/>
          <p:cNvSpPr txBox="1"/>
          <p:nvPr/>
        </p:nvSpPr>
        <p:spPr>
          <a:xfrm>
            <a:off x="4338900" y="3792225"/>
            <a:ext cx="466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6</a:t>
            </a:r>
            <a:endParaRPr sz="1800">
              <a:solidFill>
                <a:schemeClr val="dk1"/>
              </a:solidFill>
              <a:latin typeface="Black Ops One"/>
              <a:ea typeface="Black Ops One"/>
              <a:cs typeface="Black Ops One"/>
              <a:sym typeface="Black Ops One"/>
            </a:endParaRPr>
          </a:p>
        </p:txBody>
      </p:sp>
      <p:sp>
        <p:nvSpPr>
          <p:cNvPr id="471" name="Google Shape;471;p43"/>
          <p:cNvSpPr txBox="1"/>
          <p:nvPr/>
        </p:nvSpPr>
        <p:spPr>
          <a:xfrm>
            <a:off x="978975" y="1538400"/>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
        <p:nvSpPr>
          <p:cNvPr id="472" name="Google Shape;472;p43"/>
          <p:cNvSpPr txBox="1"/>
          <p:nvPr/>
        </p:nvSpPr>
        <p:spPr>
          <a:xfrm>
            <a:off x="2812200" y="3571400"/>
            <a:ext cx="3519600" cy="461700"/>
          </a:xfrm>
          <a:prstGeom prst="rect">
            <a:avLst/>
          </a:prstGeom>
          <a:solidFill>
            <a:schemeClr val="lt1"/>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TIME LEADERSHIP</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44"/>
          <p:cNvSpPr txBox="1"/>
          <p:nvPr>
            <p:ph type="ctrTitle"/>
          </p:nvPr>
        </p:nvSpPr>
        <p:spPr>
          <a:xfrm>
            <a:off x="311700" y="457100"/>
            <a:ext cx="8520600" cy="6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400">
                <a:latin typeface="Black Ops One"/>
                <a:ea typeface="Black Ops One"/>
                <a:cs typeface="Black Ops One"/>
                <a:sym typeface="Black Ops One"/>
              </a:rPr>
              <a:t>EXTRA</a:t>
            </a:r>
            <a:r>
              <a:rPr lang="en" sz="2400">
                <a:latin typeface="Black Ops One"/>
                <a:ea typeface="Black Ops One"/>
                <a:cs typeface="Black Ops One"/>
                <a:sym typeface="Black Ops One"/>
              </a:rPr>
              <a:t>ORDINARY APPROACH TO TIME…</a:t>
            </a:r>
            <a:endParaRPr sz="2400">
              <a:latin typeface="Black Ops One"/>
              <a:ea typeface="Black Ops One"/>
              <a:cs typeface="Black Ops One"/>
              <a:sym typeface="Black Ops One"/>
            </a:endParaRPr>
          </a:p>
        </p:txBody>
      </p:sp>
      <p:sp>
        <p:nvSpPr>
          <p:cNvPr id="478" name="Google Shape;478;p4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479" name="Google Shape;479;p44"/>
          <p:cNvPicPr preferRelativeResize="0"/>
          <p:nvPr/>
        </p:nvPicPr>
        <p:blipFill>
          <a:blip r:embed="rId3">
            <a:alphaModFix/>
          </a:blip>
          <a:stretch>
            <a:fillRect/>
          </a:stretch>
        </p:blipFill>
        <p:spPr>
          <a:xfrm>
            <a:off x="2090500" y="1102039"/>
            <a:ext cx="4963009" cy="3311525"/>
          </a:xfrm>
          <a:prstGeom prst="rect">
            <a:avLst/>
          </a:prstGeom>
          <a:noFill/>
          <a:ln>
            <a:noFill/>
          </a:ln>
        </p:spPr>
      </p:pic>
      <p:sp>
        <p:nvSpPr>
          <p:cNvPr id="480" name="Google Shape;480;p44"/>
          <p:cNvSpPr txBox="1"/>
          <p:nvPr/>
        </p:nvSpPr>
        <p:spPr>
          <a:xfrm>
            <a:off x="4622375" y="2848275"/>
            <a:ext cx="1274700" cy="415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Black Ops One"/>
                <a:ea typeface="Black Ops One"/>
                <a:cs typeface="Black Ops One"/>
                <a:sym typeface="Black Ops One"/>
              </a:rPr>
              <a:t>BUFFER</a:t>
            </a:r>
            <a:endParaRPr sz="1500">
              <a:solidFill>
                <a:schemeClr val="dk1"/>
              </a:solidFill>
              <a:latin typeface="Black Ops One"/>
              <a:ea typeface="Black Ops One"/>
              <a:cs typeface="Black Ops One"/>
              <a:sym typeface="Black Ops One"/>
            </a:endParaRPr>
          </a:p>
        </p:txBody>
      </p:sp>
      <p:sp>
        <p:nvSpPr>
          <p:cNvPr id="481" name="Google Shape;481;p44"/>
          <p:cNvSpPr txBox="1"/>
          <p:nvPr/>
        </p:nvSpPr>
        <p:spPr>
          <a:xfrm>
            <a:off x="4221300" y="1261725"/>
            <a:ext cx="62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12</a:t>
            </a:r>
            <a:endParaRPr sz="1800">
              <a:solidFill>
                <a:schemeClr val="dk1"/>
              </a:solidFill>
              <a:latin typeface="Black Ops One"/>
              <a:ea typeface="Black Ops One"/>
              <a:cs typeface="Black Ops One"/>
              <a:sym typeface="Black Ops One"/>
            </a:endParaRPr>
          </a:p>
        </p:txBody>
      </p:sp>
      <p:sp>
        <p:nvSpPr>
          <p:cNvPr id="482" name="Google Shape;482;p44"/>
          <p:cNvSpPr txBox="1"/>
          <p:nvPr/>
        </p:nvSpPr>
        <p:spPr>
          <a:xfrm>
            <a:off x="5609725" y="2526950"/>
            <a:ext cx="357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3</a:t>
            </a:r>
            <a:endParaRPr sz="1800">
              <a:solidFill>
                <a:schemeClr val="dk1"/>
              </a:solidFill>
              <a:latin typeface="Black Ops One"/>
              <a:ea typeface="Black Ops One"/>
              <a:cs typeface="Black Ops One"/>
              <a:sym typeface="Black Ops One"/>
            </a:endParaRPr>
          </a:p>
        </p:txBody>
      </p:sp>
      <p:sp>
        <p:nvSpPr>
          <p:cNvPr id="483" name="Google Shape;483;p44"/>
          <p:cNvSpPr txBox="1"/>
          <p:nvPr/>
        </p:nvSpPr>
        <p:spPr>
          <a:xfrm>
            <a:off x="3092325" y="2526950"/>
            <a:ext cx="497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9</a:t>
            </a:r>
            <a:endParaRPr sz="1800">
              <a:solidFill>
                <a:schemeClr val="dk1"/>
              </a:solidFill>
              <a:latin typeface="Black Ops One"/>
              <a:ea typeface="Black Ops One"/>
              <a:cs typeface="Black Ops One"/>
              <a:sym typeface="Black Ops One"/>
            </a:endParaRPr>
          </a:p>
        </p:txBody>
      </p:sp>
      <p:sp>
        <p:nvSpPr>
          <p:cNvPr id="484" name="Google Shape;484;p44"/>
          <p:cNvSpPr txBox="1"/>
          <p:nvPr/>
        </p:nvSpPr>
        <p:spPr>
          <a:xfrm>
            <a:off x="4338900" y="3792225"/>
            <a:ext cx="466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6</a:t>
            </a:r>
            <a:endParaRPr sz="1800">
              <a:solidFill>
                <a:schemeClr val="dk1"/>
              </a:solidFill>
              <a:latin typeface="Black Ops One"/>
              <a:ea typeface="Black Ops One"/>
              <a:cs typeface="Black Ops One"/>
              <a:sym typeface="Black Ops One"/>
            </a:endParaRPr>
          </a:p>
        </p:txBody>
      </p:sp>
      <p:sp>
        <p:nvSpPr>
          <p:cNvPr id="485" name="Google Shape;485;p44"/>
          <p:cNvSpPr txBox="1"/>
          <p:nvPr/>
        </p:nvSpPr>
        <p:spPr>
          <a:xfrm>
            <a:off x="978975" y="1538400"/>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
        <p:nvSpPr>
          <p:cNvPr id="486" name="Google Shape;486;p44"/>
          <p:cNvSpPr txBox="1"/>
          <p:nvPr/>
        </p:nvSpPr>
        <p:spPr>
          <a:xfrm>
            <a:off x="2772300" y="3570200"/>
            <a:ext cx="3519600" cy="461700"/>
          </a:xfrm>
          <a:prstGeom prst="rect">
            <a:avLst/>
          </a:prstGeom>
          <a:solidFill>
            <a:schemeClr val="lt1"/>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TIME LEADERSHIP</a:t>
            </a:r>
            <a:endParaRPr sz="1800">
              <a:solidFill>
                <a:schemeClr val="dk1"/>
              </a:solidFill>
              <a:latin typeface="Black Ops One"/>
              <a:ea typeface="Black Ops One"/>
              <a:cs typeface="Black Ops One"/>
              <a:sym typeface="Black Ops One"/>
            </a:endParaRPr>
          </a:p>
        </p:txBody>
      </p:sp>
      <p:cxnSp>
        <p:nvCxnSpPr>
          <p:cNvPr id="487" name="Google Shape;487;p44"/>
          <p:cNvCxnSpPr/>
          <p:nvPr/>
        </p:nvCxnSpPr>
        <p:spPr>
          <a:xfrm flipH="1">
            <a:off x="4556388" y="1279413"/>
            <a:ext cx="31200" cy="2336700"/>
          </a:xfrm>
          <a:prstGeom prst="straightConnector1">
            <a:avLst/>
          </a:prstGeom>
          <a:noFill/>
          <a:ln cap="flat" cmpd="sng" w="38100">
            <a:solidFill>
              <a:schemeClr val="dk1"/>
            </a:solidFill>
            <a:prstDash val="solid"/>
            <a:round/>
            <a:headEnd len="med" w="med" type="none"/>
            <a:tailEnd len="med" w="med" type="none"/>
          </a:ln>
        </p:spPr>
      </p:cxnSp>
      <p:cxnSp>
        <p:nvCxnSpPr>
          <p:cNvPr id="488" name="Google Shape;488;p44"/>
          <p:cNvCxnSpPr/>
          <p:nvPr/>
        </p:nvCxnSpPr>
        <p:spPr>
          <a:xfrm flipH="1" rot="10800000">
            <a:off x="4615175" y="2027925"/>
            <a:ext cx="1281900" cy="753600"/>
          </a:xfrm>
          <a:prstGeom prst="straightConnector1">
            <a:avLst/>
          </a:prstGeom>
          <a:noFill/>
          <a:ln cap="flat" cmpd="sng" w="38100">
            <a:solidFill>
              <a:schemeClr val="dk1"/>
            </a:solidFill>
            <a:prstDash val="solid"/>
            <a:round/>
            <a:headEnd len="med" w="med" type="none"/>
            <a:tailEnd len="med" w="med" type="none"/>
          </a:ln>
        </p:spPr>
      </p:cxnSp>
      <p:sp>
        <p:nvSpPr>
          <p:cNvPr id="489" name="Google Shape;489;p44"/>
          <p:cNvSpPr txBox="1"/>
          <p:nvPr/>
        </p:nvSpPr>
        <p:spPr>
          <a:xfrm>
            <a:off x="4537475" y="1768038"/>
            <a:ext cx="1281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SABBATH</a:t>
            </a:r>
            <a:endParaRPr sz="1500">
              <a:solidFill>
                <a:schemeClr val="dk1"/>
              </a:solidFill>
              <a:latin typeface="Black Ops One"/>
              <a:ea typeface="Black Ops One"/>
              <a:cs typeface="Black Ops One"/>
              <a:sym typeface="Black Ops One"/>
            </a:endParaRPr>
          </a:p>
        </p:txBody>
      </p:sp>
      <p:sp>
        <p:nvSpPr>
          <p:cNvPr id="490" name="Google Shape;490;p44"/>
          <p:cNvSpPr txBox="1"/>
          <p:nvPr/>
        </p:nvSpPr>
        <p:spPr>
          <a:xfrm>
            <a:off x="3504100" y="2558563"/>
            <a:ext cx="948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FOCUS</a:t>
            </a:r>
            <a:endParaRPr sz="1500">
              <a:solidFill>
                <a:schemeClr val="dk1"/>
              </a:solidFill>
              <a:latin typeface="Black Ops One"/>
              <a:ea typeface="Black Ops One"/>
              <a:cs typeface="Black Ops One"/>
              <a:sym typeface="Black Ops One"/>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45"/>
          <p:cNvSpPr txBox="1"/>
          <p:nvPr>
            <p:ph type="ctrTitle"/>
          </p:nvPr>
        </p:nvSpPr>
        <p:spPr>
          <a:xfrm>
            <a:off x="311700" y="457100"/>
            <a:ext cx="8520600" cy="6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400">
                <a:latin typeface="Black Ops One"/>
                <a:ea typeface="Black Ops One"/>
                <a:cs typeface="Black Ops One"/>
                <a:sym typeface="Black Ops One"/>
              </a:rPr>
              <a:t>TIME LEADERSHIP</a:t>
            </a:r>
            <a:endParaRPr sz="2400">
              <a:latin typeface="Black Ops One"/>
              <a:ea typeface="Black Ops One"/>
              <a:cs typeface="Black Ops One"/>
              <a:sym typeface="Black Ops One"/>
            </a:endParaRPr>
          </a:p>
        </p:txBody>
      </p:sp>
      <p:sp>
        <p:nvSpPr>
          <p:cNvPr id="496" name="Google Shape;496;p4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497" name="Google Shape;497;p45"/>
          <p:cNvPicPr preferRelativeResize="0"/>
          <p:nvPr/>
        </p:nvPicPr>
        <p:blipFill>
          <a:blip r:embed="rId3">
            <a:alphaModFix/>
          </a:blip>
          <a:stretch>
            <a:fillRect/>
          </a:stretch>
        </p:blipFill>
        <p:spPr>
          <a:xfrm>
            <a:off x="3636650" y="410551"/>
            <a:ext cx="4963009" cy="3311525"/>
          </a:xfrm>
          <a:prstGeom prst="rect">
            <a:avLst/>
          </a:prstGeom>
          <a:noFill/>
          <a:ln>
            <a:noFill/>
          </a:ln>
        </p:spPr>
      </p:pic>
      <p:sp>
        <p:nvSpPr>
          <p:cNvPr id="498" name="Google Shape;498;p45"/>
          <p:cNvSpPr txBox="1"/>
          <p:nvPr/>
        </p:nvSpPr>
        <p:spPr>
          <a:xfrm>
            <a:off x="6233675" y="2238788"/>
            <a:ext cx="1274700" cy="415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Black Ops One"/>
                <a:ea typeface="Black Ops One"/>
                <a:cs typeface="Black Ops One"/>
                <a:sym typeface="Black Ops One"/>
              </a:rPr>
              <a:t>BUFFER</a:t>
            </a:r>
            <a:endParaRPr sz="1500">
              <a:solidFill>
                <a:schemeClr val="dk1"/>
              </a:solidFill>
              <a:latin typeface="Black Ops One"/>
              <a:ea typeface="Black Ops One"/>
              <a:cs typeface="Black Ops One"/>
              <a:sym typeface="Black Ops One"/>
            </a:endParaRPr>
          </a:p>
        </p:txBody>
      </p:sp>
      <p:sp>
        <p:nvSpPr>
          <p:cNvPr id="499" name="Google Shape;499;p45"/>
          <p:cNvSpPr txBox="1"/>
          <p:nvPr/>
        </p:nvSpPr>
        <p:spPr>
          <a:xfrm>
            <a:off x="5869525" y="641600"/>
            <a:ext cx="62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12</a:t>
            </a:r>
            <a:endParaRPr sz="1800">
              <a:solidFill>
                <a:schemeClr val="dk1"/>
              </a:solidFill>
              <a:latin typeface="Black Ops One"/>
              <a:ea typeface="Black Ops One"/>
              <a:cs typeface="Black Ops One"/>
              <a:sym typeface="Black Ops One"/>
            </a:endParaRPr>
          </a:p>
        </p:txBody>
      </p:sp>
      <p:sp>
        <p:nvSpPr>
          <p:cNvPr id="500" name="Google Shape;500;p45"/>
          <p:cNvSpPr txBox="1"/>
          <p:nvPr/>
        </p:nvSpPr>
        <p:spPr>
          <a:xfrm>
            <a:off x="7225800" y="1835463"/>
            <a:ext cx="357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3</a:t>
            </a:r>
            <a:endParaRPr sz="1800">
              <a:solidFill>
                <a:schemeClr val="dk1"/>
              </a:solidFill>
              <a:latin typeface="Black Ops One"/>
              <a:ea typeface="Black Ops One"/>
              <a:cs typeface="Black Ops One"/>
              <a:sym typeface="Black Ops One"/>
            </a:endParaRPr>
          </a:p>
        </p:txBody>
      </p:sp>
      <p:sp>
        <p:nvSpPr>
          <p:cNvPr id="501" name="Google Shape;501;p45"/>
          <p:cNvSpPr txBox="1"/>
          <p:nvPr/>
        </p:nvSpPr>
        <p:spPr>
          <a:xfrm>
            <a:off x="4637450" y="1835463"/>
            <a:ext cx="497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9</a:t>
            </a:r>
            <a:endParaRPr sz="1800">
              <a:solidFill>
                <a:schemeClr val="dk1"/>
              </a:solidFill>
              <a:latin typeface="Black Ops One"/>
              <a:ea typeface="Black Ops One"/>
              <a:cs typeface="Black Ops One"/>
              <a:sym typeface="Black Ops One"/>
            </a:endParaRPr>
          </a:p>
        </p:txBody>
      </p:sp>
      <p:sp>
        <p:nvSpPr>
          <p:cNvPr id="502" name="Google Shape;502;p45"/>
          <p:cNvSpPr txBox="1"/>
          <p:nvPr/>
        </p:nvSpPr>
        <p:spPr>
          <a:xfrm>
            <a:off x="5947225" y="3117825"/>
            <a:ext cx="466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6</a:t>
            </a:r>
            <a:endParaRPr sz="1800">
              <a:solidFill>
                <a:schemeClr val="dk1"/>
              </a:solidFill>
              <a:latin typeface="Black Ops One"/>
              <a:ea typeface="Black Ops One"/>
              <a:cs typeface="Black Ops One"/>
              <a:sym typeface="Black Ops One"/>
            </a:endParaRPr>
          </a:p>
        </p:txBody>
      </p:sp>
      <p:sp>
        <p:nvSpPr>
          <p:cNvPr id="503" name="Google Shape;503;p45"/>
          <p:cNvSpPr txBox="1"/>
          <p:nvPr/>
        </p:nvSpPr>
        <p:spPr>
          <a:xfrm>
            <a:off x="691525" y="1599250"/>
            <a:ext cx="4307700" cy="1847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Black Ops One"/>
              <a:buAutoNum type="arabicPeriod"/>
            </a:pPr>
            <a:r>
              <a:rPr lang="en" sz="1800">
                <a:solidFill>
                  <a:schemeClr val="dk1"/>
                </a:solidFill>
                <a:latin typeface="Black Ops One"/>
                <a:ea typeface="Black Ops One"/>
                <a:cs typeface="Black Ops One"/>
                <a:sym typeface="Black Ops One"/>
              </a:rPr>
              <a:t>SABBATH IS NOT OPTIONAL.</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1800">
                <a:solidFill>
                  <a:schemeClr val="dk1"/>
                </a:solidFill>
                <a:latin typeface="Black Ops One"/>
                <a:ea typeface="Black Ops One"/>
                <a:cs typeface="Black Ops One"/>
                <a:sym typeface="Black Ops One"/>
              </a:rPr>
              <a:t>-IT MUST BE SCHEDULED.</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1800">
                <a:solidFill>
                  <a:schemeClr val="dk1"/>
                </a:solidFill>
                <a:latin typeface="Black Ops One"/>
                <a:ea typeface="Black Ops One"/>
                <a:cs typeface="Black Ops One"/>
                <a:sym typeface="Black Ops One"/>
              </a:rPr>
              <a:t>REST, </a:t>
            </a:r>
            <a:r>
              <a:rPr lang="en" sz="1800">
                <a:solidFill>
                  <a:schemeClr val="dk1"/>
                </a:solidFill>
                <a:latin typeface="Black Ops One"/>
                <a:ea typeface="Black Ops One"/>
                <a:cs typeface="Black Ops One"/>
                <a:sym typeface="Black Ops One"/>
              </a:rPr>
              <a:t>REJUVENATION</a:t>
            </a:r>
            <a:r>
              <a:rPr lang="en" sz="1800">
                <a:solidFill>
                  <a:schemeClr val="dk1"/>
                </a:solidFill>
                <a:latin typeface="Black Ops One"/>
                <a:ea typeface="Black Ops One"/>
                <a:cs typeface="Black Ops One"/>
                <a:sym typeface="Black Ops One"/>
              </a:rPr>
              <a:t>, </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1800">
                <a:solidFill>
                  <a:schemeClr val="dk1"/>
                </a:solidFill>
                <a:latin typeface="Black Ops One"/>
                <a:ea typeface="Black Ops One"/>
                <a:cs typeface="Black Ops One"/>
                <a:sym typeface="Black Ops One"/>
              </a:rPr>
              <a:t>REFILLING</a:t>
            </a:r>
            <a:r>
              <a:rPr lang="en" sz="1800">
                <a:solidFill>
                  <a:schemeClr val="dk1"/>
                </a:solidFill>
                <a:latin typeface="Black Ops One"/>
                <a:ea typeface="Black Ops One"/>
                <a:cs typeface="Black Ops One"/>
                <a:sym typeface="Black Ops One"/>
              </a:rPr>
              <a:t> OF YOUR CUP. </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1800">
                <a:solidFill>
                  <a:schemeClr val="dk1"/>
                </a:solidFill>
                <a:latin typeface="Black Ops One"/>
                <a:ea typeface="Black Ops One"/>
                <a:cs typeface="Black Ops One"/>
                <a:sym typeface="Black Ops One"/>
              </a:rPr>
              <a:t>“SHALOM”</a:t>
            </a:r>
            <a:endParaRPr sz="1800">
              <a:solidFill>
                <a:schemeClr val="dk1"/>
              </a:solidFill>
              <a:latin typeface="Black Ops One"/>
              <a:ea typeface="Black Ops One"/>
              <a:cs typeface="Black Ops One"/>
              <a:sym typeface="Black Ops One"/>
            </a:endParaRPr>
          </a:p>
        </p:txBody>
      </p:sp>
      <p:cxnSp>
        <p:nvCxnSpPr>
          <p:cNvPr id="504" name="Google Shape;504;p45"/>
          <p:cNvCxnSpPr/>
          <p:nvPr/>
        </p:nvCxnSpPr>
        <p:spPr>
          <a:xfrm flipH="1">
            <a:off x="6112150" y="553113"/>
            <a:ext cx="12000" cy="3026400"/>
          </a:xfrm>
          <a:prstGeom prst="straightConnector1">
            <a:avLst/>
          </a:prstGeom>
          <a:noFill/>
          <a:ln cap="flat" cmpd="sng" w="38100">
            <a:solidFill>
              <a:schemeClr val="dk1"/>
            </a:solidFill>
            <a:prstDash val="solid"/>
            <a:round/>
            <a:headEnd len="med" w="med" type="none"/>
            <a:tailEnd len="med" w="med" type="none"/>
          </a:ln>
        </p:spPr>
      </p:cxnSp>
      <p:cxnSp>
        <p:nvCxnSpPr>
          <p:cNvPr id="505" name="Google Shape;505;p45"/>
          <p:cNvCxnSpPr/>
          <p:nvPr/>
        </p:nvCxnSpPr>
        <p:spPr>
          <a:xfrm flipH="1" rot="10800000">
            <a:off x="6145775" y="1305475"/>
            <a:ext cx="1310400" cy="800100"/>
          </a:xfrm>
          <a:prstGeom prst="straightConnector1">
            <a:avLst/>
          </a:prstGeom>
          <a:noFill/>
          <a:ln cap="flat" cmpd="sng" w="38100">
            <a:solidFill>
              <a:schemeClr val="dk1"/>
            </a:solidFill>
            <a:prstDash val="solid"/>
            <a:round/>
            <a:headEnd len="med" w="med" type="none"/>
            <a:tailEnd len="med" w="med" type="none"/>
          </a:ln>
        </p:spPr>
      </p:cxnSp>
      <p:sp>
        <p:nvSpPr>
          <p:cNvPr id="506" name="Google Shape;506;p45"/>
          <p:cNvSpPr txBox="1"/>
          <p:nvPr/>
        </p:nvSpPr>
        <p:spPr>
          <a:xfrm>
            <a:off x="6230075" y="1040938"/>
            <a:ext cx="1281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SABBATH</a:t>
            </a:r>
            <a:endParaRPr sz="1500">
              <a:solidFill>
                <a:schemeClr val="dk1"/>
              </a:solidFill>
              <a:latin typeface="Black Ops One"/>
              <a:ea typeface="Black Ops One"/>
              <a:cs typeface="Black Ops One"/>
              <a:sym typeface="Black Ops One"/>
            </a:endParaRPr>
          </a:p>
        </p:txBody>
      </p:sp>
      <p:sp>
        <p:nvSpPr>
          <p:cNvPr id="507" name="Google Shape;507;p45"/>
          <p:cNvSpPr txBox="1"/>
          <p:nvPr/>
        </p:nvSpPr>
        <p:spPr>
          <a:xfrm>
            <a:off x="4999225" y="1913688"/>
            <a:ext cx="948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FOCUS</a:t>
            </a:r>
            <a:endParaRPr sz="1500">
              <a:solidFill>
                <a:schemeClr val="dk1"/>
              </a:solidFill>
              <a:latin typeface="Black Ops One"/>
              <a:ea typeface="Black Ops One"/>
              <a:cs typeface="Black Ops One"/>
              <a:sym typeface="Black Ops One"/>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46"/>
          <p:cNvSpPr txBox="1"/>
          <p:nvPr>
            <p:ph type="ctrTitle"/>
          </p:nvPr>
        </p:nvSpPr>
        <p:spPr>
          <a:xfrm>
            <a:off x="311700" y="457100"/>
            <a:ext cx="8520600" cy="6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400">
                <a:latin typeface="Black Ops One"/>
                <a:ea typeface="Black Ops One"/>
                <a:cs typeface="Black Ops One"/>
                <a:sym typeface="Black Ops One"/>
              </a:rPr>
              <a:t>TIME LEADERSHIP</a:t>
            </a:r>
            <a:endParaRPr sz="2400">
              <a:latin typeface="Black Ops One"/>
              <a:ea typeface="Black Ops One"/>
              <a:cs typeface="Black Ops One"/>
              <a:sym typeface="Black Ops One"/>
            </a:endParaRPr>
          </a:p>
        </p:txBody>
      </p:sp>
      <p:sp>
        <p:nvSpPr>
          <p:cNvPr id="513" name="Google Shape;513;p4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14" name="Google Shape;514;p46"/>
          <p:cNvPicPr preferRelativeResize="0"/>
          <p:nvPr/>
        </p:nvPicPr>
        <p:blipFill>
          <a:blip r:embed="rId3">
            <a:alphaModFix/>
          </a:blip>
          <a:stretch>
            <a:fillRect/>
          </a:stretch>
        </p:blipFill>
        <p:spPr>
          <a:xfrm>
            <a:off x="3908600" y="410564"/>
            <a:ext cx="4963009" cy="3311525"/>
          </a:xfrm>
          <a:prstGeom prst="rect">
            <a:avLst/>
          </a:prstGeom>
          <a:noFill/>
          <a:ln>
            <a:noFill/>
          </a:ln>
        </p:spPr>
      </p:pic>
      <p:sp>
        <p:nvSpPr>
          <p:cNvPr id="515" name="Google Shape;515;p46"/>
          <p:cNvSpPr txBox="1"/>
          <p:nvPr/>
        </p:nvSpPr>
        <p:spPr>
          <a:xfrm>
            <a:off x="6233675" y="2238788"/>
            <a:ext cx="1274700" cy="415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Black Ops One"/>
                <a:ea typeface="Black Ops One"/>
                <a:cs typeface="Black Ops One"/>
                <a:sym typeface="Black Ops One"/>
              </a:rPr>
              <a:t>BUFFER</a:t>
            </a:r>
            <a:endParaRPr sz="1500">
              <a:solidFill>
                <a:schemeClr val="dk1"/>
              </a:solidFill>
              <a:latin typeface="Black Ops One"/>
              <a:ea typeface="Black Ops One"/>
              <a:cs typeface="Black Ops One"/>
              <a:sym typeface="Black Ops One"/>
            </a:endParaRPr>
          </a:p>
        </p:txBody>
      </p:sp>
      <p:sp>
        <p:nvSpPr>
          <p:cNvPr id="516" name="Google Shape;516;p46"/>
          <p:cNvSpPr txBox="1"/>
          <p:nvPr/>
        </p:nvSpPr>
        <p:spPr>
          <a:xfrm>
            <a:off x="5869525" y="641600"/>
            <a:ext cx="62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12</a:t>
            </a:r>
            <a:endParaRPr sz="1800">
              <a:solidFill>
                <a:schemeClr val="dk1"/>
              </a:solidFill>
              <a:latin typeface="Black Ops One"/>
              <a:ea typeface="Black Ops One"/>
              <a:cs typeface="Black Ops One"/>
              <a:sym typeface="Black Ops One"/>
            </a:endParaRPr>
          </a:p>
        </p:txBody>
      </p:sp>
      <p:sp>
        <p:nvSpPr>
          <p:cNvPr id="517" name="Google Shape;517;p46"/>
          <p:cNvSpPr txBox="1"/>
          <p:nvPr/>
        </p:nvSpPr>
        <p:spPr>
          <a:xfrm>
            <a:off x="7474400" y="1835475"/>
            <a:ext cx="357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3</a:t>
            </a:r>
            <a:endParaRPr sz="1800">
              <a:solidFill>
                <a:schemeClr val="dk1"/>
              </a:solidFill>
              <a:latin typeface="Black Ops One"/>
              <a:ea typeface="Black Ops One"/>
              <a:cs typeface="Black Ops One"/>
              <a:sym typeface="Black Ops One"/>
            </a:endParaRPr>
          </a:p>
        </p:txBody>
      </p:sp>
      <p:sp>
        <p:nvSpPr>
          <p:cNvPr id="518" name="Google Shape;518;p46"/>
          <p:cNvSpPr txBox="1"/>
          <p:nvPr/>
        </p:nvSpPr>
        <p:spPr>
          <a:xfrm>
            <a:off x="4847250" y="1835475"/>
            <a:ext cx="497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9</a:t>
            </a:r>
            <a:endParaRPr sz="1800">
              <a:solidFill>
                <a:schemeClr val="dk1"/>
              </a:solidFill>
              <a:latin typeface="Black Ops One"/>
              <a:ea typeface="Black Ops One"/>
              <a:cs typeface="Black Ops One"/>
              <a:sym typeface="Black Ops One"/>
            </a:endParaRPr>
          </a:p>
        </p:txBody>
      </p:sp>
      <p:sp>
        <p:nvSpPr>
          <p:cNvPr id="519" name="Google Shape;519;p46"/>
          <p:cNvSpPr txBox="1"/>
          <p:nvPr/>
        </p:nvSpPr>
        <p:spPr>
          <a:xfrm>
            <a:off x="6157000" y="3117825"/>
            <a:ext cx="466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6</a:t>
            </a:r>
            <a:endParaRPr sz="1800">
              <a:solidFill>
                <a:schemeClr val="dk1"/>
              </a:solidFill>
              <a:latin typeface="Black Ops One"/>
              <a:ea typeface="Black Ops One"/>
              <a:cs typeface="Black Ops One"/>
              <a:sym typeface="Black Ops One"/>
            </a:endParaRPr>
          </a:p>
        </p:txBody>
      </p:sp>
      <p:sp>
        <p:nvSpPr>
          <p:cNvPr id="520" name="Google Shape;520;p46"/>
          <p:cNvSpPr txBox="1"/>
          <p:nvPr/>
        </p:nvSpPr>
        <p:spPr>
          <a:xfrm>
            <a:off x="677925" y="1680053"/>
            <a:ext cx="50502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2.     </a:t>
            </a:r>
            <a:r>
              <a:rPr lang="en" sz="1800">
                <a:solidFill>
                  <a:schemeClr val="dk1"/>
                </a:solidFill>
                <a:latin typeface="Black Ops One"/>
                <a:ea typeface="Black Ops One"/>
                <a:cs typeface="Black Ops One"/>
                <a:sym typeface="Black Ops One"/>
              </a:rPr>
              <a:t>STRATEGIC</a:t>
            </a:r>
            <a:r>
              <a:rPr lang="en" sz="1800">
                <a:solidFill>
                  <a:schemeClr val="dk1"/>
                </a:solidFill>
                <a:latin typeface="Black Ops One"/>
                <a:ea typeface="Black Ops One"/>
                <a:cs typeface="Black Ops One"/>
                <a:sym typeface="Black Ops One"/>
              </a:rPr>
              <a:t> BEHAVIOR IS NOT  </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1800">
                <a:solidFill>
                  <a:schemeClr val="dk1"/>
                </a:solidFill>
                <a:latin typeface="Black Ops One"/>
                <a:ea typeface="Black Ops One"/>
                <a:cs typeface="Black Ops One"/>
                <a:sym typeface="Black Ops One"/>
              </a:rPr>
              <a:t> NATURAL.</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1800">
                <a:solidFill>
                  <a:schemeClr val="dk1"/>
                </a:solidFill>
                <a:latin typeface="Black Ops One"/>
                <a:ea typeface="Black Ops One"/>
                <a:cs typeface="Black Ops One"/>
                <a:sym typeface="Black Ops One"/>
              </a:rPr>
              <a:t>-IT MUST BE DESIGNED.</a:t>
            </a:r>
            <a:endParaRPr sz="1800">
              <a:solidFill>
                <a:schemeClr val="dk1"/>
              </a:solidFill>
              <a:latin typeface="Black Ops One"/>
              <a:ea typeface="Black Ops One"/>
              <a:cs typeface="Black Ops One"/>
              <a:sym typeface="Black Ops One"/>
            </a:endParaRPr>
          </a:p>
        </p:txBody>
      </p:sp>
      <p:cxnSp>
        <p:nvCxnSpPr>
          <p:cNvPr id="521" name="Google Shape;521;p46"/>
          <p:cNvCxnSpPr/>
          <p:nvPr/>
        </p:nvCxnSpPr>
        <p:spPr>
          <a:xfrm flipH="1">
            <a:off x="6384100" y="553113"/>
            <a:ext cx="12000" cy="3026400"/>
          </a:xfrm>
          <a:prstGeom prst="straightConnector1">
            <a:avLst/>
          </a:prstGeom>
          <a:noFill/>
          <a:ln cap="flat" cmpd="sng" w="38100">
            <a:solidFill>
              <a:schemeClr val="dk1"/>
            </a:solidFill>
            <a:prstDash val="solid"/>
            <a:round/>
            <a:headEnd len="med" w="med" type="none"/>
            <a:tailEnd len="med" w="med" type="none"/>
          </a:ln>
        </p:spPr>
      </p:cxnSp>
      <p:cxnSp>
        <p:nvCxnSpPr>
          <p:cNvPr id="522" name="Google Shape;522;p46"/>
          <p:cNvCxnSpPr/>
          <p:nvPr/>
        </p:nvCxnSpPr>
        <p:spPr>
          <a:xfrm flipH="1" rot="10800000">
            <a:off x="6371075" y="1271000"/>
            <a:ext cx="1310400" cy="800100"/>
          </a:xfrm>
          <a:prstGeom prst="straightConnector1">
            <a:avLst/>
          </a:prstGeom>
          <a:noFill/>
          <a:ln cap="flat" cmpd="sng" w="38100">
            <a:solidFill>
              <a:schemeClr val="dk1"/>
            </a:solidFill>
            <a:prstDash val="solid"/>
            <a:round/>
            <a:headEnd len="med" w="med" type="none"/>
            <a:tailEnd len="med" w="med" type="none"/>
          </a:ln>
        </p:spPr>
      </p:cxnSp>
      <p:sp>
        <p:nvSpPr>
          <p:cNvPr id="523" name="Google Shape;523;p46"/>
          <p:cNvSpPr txBox="1"/>
          <p:nvPr/>
        </p:nvSpPr>
        <p:spPr>
          <a:xfrm>
            <a:off x="6338850" y="1040938"/>
            <a:ext cx="1281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SABBATH</a:t>
            </a:r>
            <a:endParaRPr sz="1500">
              <a:solidFill>
                <a:schemeClr val="dk1"/>
              </a:solidFill>
              <a:latin typeface="Black Ops One"/>
              <a:ea typeface="Black Ops One"/>
              <a:cs typeface="Black Ops One"/>
              <a:sym typeface="Black Ops One"/>
            </a:endParaRPr>
          </a:p>
        </p:txBody>
      </p:sp>
      <p:sp>
        <p:nvSpPr>
          <p:cNvPr id="524" name="Google Shape;524;p46"/>
          <p:cNvSpPr txBox="1"/>
          <p:nvPr/>
        </p:nvSpPr>
        <p:spPr>
          <a:xfrm>
            <a:off x="5149500" y="1902800"/>
            <a:ext cx="948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FOCUS</a:t>
            </a:r>
            <a:endParaRPr sz="1500">
              <a:solidFill>
                <a:schemeClr val="dk1"/>
              </a:solidFill>
              <a:latin typeface="Black Ops One"/>
              <a:ea typeface="Black Ops One"/>
              <a:cs typeface="Black Ops One"/>
              <a:sym typeface="Black Ops On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47"/>
          <p:cNvSpPr txBox="1"/>
          <p:nvPr>
            <p:ph type="ctrTitle"/>
          </p:nvPr>
        </p:nvSpPr>
        <p:spPr>
          <a:xfrm>
            <a:off x="311700" y="457100"/>
            <a:ext cx="8520600" cy="6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400">
                <a:latin typeface="Black Ops One"/>
                <a:ea typeface="Black Ops One"/>
                <a:cs typeface="Black Ops One"/>
                <a:sym typeface="Black Ops One"/>
              </a:rPr>
              <a:t>TIME LEADERSHIP</a:t>
            </a:r>
            <a:endParaRPr sz="2400">
              <a:latin typeface="Black Ops One"/>
              <a:ea typeface="Black Ops One"/>
              <a:cs typeface="Black Ops One"/>
              <a:sym typeface="Black Ops One"/>
            </a:endParaRPr>
          </a:p>
        </p:txBody>
      </p:sp>
      <p:sp>
        <p:nvSpPr>
          <p:cNvPr id="530" name="Google Shape;530;p47"/>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31" name="Google Shape;531;p47"/>
          <p:cNvPicPr preferRelativeResize="0"/>
          <p:nvPr/>
        </p:nvPicPr>
        <p:blipFill>
          <a:blip r:embed="rId3">
            <a:alphaModFix/>
          </a:blip>
          <a:stretch>
            <a:fillRect/>
          </a:stretch>
        </p:blipFill>
        <p:spPr>
          <a:xfrm>
            <a:off x="3908600" y="410564"/>
            <a:ext cx="4963009" cy="3311525"/>
          </a:xfrm>
          <a:prstGeom prst="rect">
            <a:avLst/>
          </a:prstGeom>
          <a:noFill/>
          <a:ln>
            <a:noFill/>
          </a:ln>
        </p:spPr>
      </p:pic>
      <p:sp>
        <p:nvSpPr>
          <p:cNvPr id="532" name="Google Shape;532;p47"/>
          <p:cNvSpPr txBox="1"/>
          <p:nvPr/>
        </p:nvSpPr>
        <p:spPr>
          <a:xfrm>
            <a:off x="6233675" y="2238788"/>
            <a:ext cx="1274700" cy="415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Black Ops One"/>
                <a:ea typeface="Black Ops One"/>
                <a:cs typeface="Black Ops One"/>
                <a:sym typeface="Black Ops One"/>
              </a:rPr>
              <a:t>BUFFER</a:t>
            </a:r>
            <a:endParaRPr sz="1500">
              <a:solidFill>
                <a:schemeClr val="dk1"/>
              </a:solidFill>
              <a:latin typeface="Black Ops One"/>
              <a:ea typeface="Black Ops One"/>
              <a:cs typeface="Black Ops One"/>
              <a:sym typeface="Black Ops One"/>
            </a:endParaRPr>
          </a:p>
        </p:txBody>
      </p:sp>
      <p:sp>
        <p:nvSpPr>
          <p:cNvPr id="533" name="Google Shape;533;p47"/>
          <p:cNvSpPr txBox="1"/>
          <p:nvPr/>
        </p:nvSpPr>
        <p:spPr>
          <a:xfrm>
            <a:off x="5869525" y="641600"/>
            <a:ext cx="62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12</a:t>
            </a:r>
            <a:endParaRPr sz="1800">
              <a:solidFill>
                <a:schemeClr val="dk1"/>
              </a:solidFill>
              <a:latin typeface="Black Ops One"/>
              <a:ea typeface="Black Ops One"/>
              <a:cs typeface="Black Ops One"/>
              <a:sym typeface="Black Ops One"/>
            </a:endParaRPr>
          </a:p>
        </p:txBody>
      </p:sp>
      <p:sp>
        <p:nvSpPr>
          <p:cNvPr id="534" name="Google Shape;534;p47"/>
          <p:cNvSpPr txBox="1"/>
          <p:nvPr/>
        </p:nvSpPr>
        <p:spPr>
          <a:xfrm>
            <a:off x="7474400" y="1835475"/>
            <a:ext cx="357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3</a:t>
            </a:r>
            <a:endParaRPr sz="1800">
              <a:solidFill>
                <a:schemeClr val="dk1"/>
              </a:solidFill>
              <a:latin typeface="Black Ops One"/>
              <a:ea typeface="Black Ops One"/>
              <a:cs typeface="Black Ops One"/>
              <a:sym typeface="Black Ops One"/>
            </a:endParaRPr>
          </a:p>
        </p:txBody>
      </p:sp>
      <p:sp>
        <p:nvSpPr>
          <p:cNvPr id="535" name="Google Shape;535;p47"/>
          <p:cNvSpPr txBox="1"/>
          <p:nvPr/>
        </p:nvSpPr>
        <p:spPr>
          <a:xfrm>
            <a:off x="4847250" y="1835475"/>
            <a:ext cx="497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9</a:t>
            </a:r>
            <a:endParaRPr sz="1800">
              <a:solidFill>
                <a:schemeClr val="dk1"/>
              </a:solidFill>
              <a:latin typeface="Black Ops One"/>
              <a:ea typeface="Black Ops One"/>
              <a:cs typeface="Black Ops One"/>
              <a:sym typeface="Black Ops One"/>
            </a:endParaRPr>
          </a:p>
        </p:txBody>
      </p:sp>
      <p:sp>
        <p:nvSpPr>
          <p:cNvPr id="536" name="Google Shape;536;p47"/>
          <p:cNvSpPr txBox="1"/>
          <p:nvPr/>
        </p:nvSpPr>
        <p:spPr>
          <a:xfrm>
            <a:off x="6157000" y="3117825"/>
            <a:ext cx="466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6</a:t>
            </a:r>
            <a:endParaRPr sz="1800">
              <a:solidFill>
                <a:schemeClr val="dk1"/>
              </a:solidFill>
              <a:latin typeface="Black Ops One"/>
              <a:ea typeface="Black Ops One"/>
              <a:cs typeface="Black Ops One"/>
              <a:sym typeface="Black Ops One"/>
            </a:endParaRPr>
          </a:p>
        </p:txBody>
      </p:sp>
      <p:sp>
        <p:nvSpPr>
          <p:cNvPr id="537" name="Google Shape;537;p47"/>
          <p:cNvSpPr txBox="1"/>
          <p:nvPr/>
        </p:nvSpPr>
        <p:spPr>
          <a:xfrm>
            <a:off x="692400" y="1696866"/>
            <a:ext cx="5050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3.</a:t>
            </a:r>
            <a:r>
              <a:rPr lang="en" sz="1800">
                <a:solidFill>
                  <a:schemeClr val="dk1"/>
                </a:solidFill>
                <a:latin typeface="Black Ops One"/>
                <a:ea typeface="Black Ops One"/>
                <a:cs typeface="Black Ops One"/>
                <a:sym typeface="Black Ops One"/>
              </a:rPr>
              <a:t>     FOCUS TIME IS NOT TYPICAL.</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1800">
                <a:solidFill>
                  <a:schemeClr val="dk1"/>
                </a:solidFill>
                <a:latin typeface="Black Ops One"/>
                <a:ea typeface="Black Ops One"/>
                <a:cs typeface="Black Ops One"/>
                <a:sym typeface="Black Ops One"/>
              </a:rPr>
              <a:t>-IT MUST BE DESIGNATED.</a:t>
            </a:r>
            <a:endParaRPr sz="1800">
              <a:solidFill>
                <a:schemeClr val="dk1"/>
              </a:solidFill>
              <a:latin typeface="Black Ops One"/>
              <a:ea typeface="Black Ops One"/>
              <a:cs typeface="Black Ops One"/>
              <a:sym typeface="Black Ops One"/>
            </a:endParaRPr>
          </a:p>
        </p:txBody>
      </p:sp>
      <p:cxnSp>
        <p:nvCxnSpPr>
          <p:cNvPr id="538" name="Google Shape;538;p47"/>
          <p:cNvCxnSpPr/>
          <p:nvPr/>
        </p:nvCxnSpPr>
        <p:spPr>
          <a:xfrm flipH="1">
            <a:off x="6384100" y="553113"/>
            <a:ext cx="12000" cy="3026400"/>
          </a:xfrm>
          <a:prstGeom prst="straightConnector1">
            <a:avLst/>
          </a:prstGeom>
          <a:noFill/>
          <a:ln cap="flat" cmpd="sng" w="38100">
            <a:solidFill>
              <a:schemeClr val="dk1"/>
            </a:solidFill>
            <a:prstDash val="solid"/>
            <a:round/>
            <a:headEnd len="med" w="med" type="none"/>
            <a:tailEnd len="med" w="med" type="none"/>
          </a:ln>
        </p:spPr>
      </p:cxnSp>
      <p:cxnSp>
        <p:nvCxnSpPr>
          <p:cNvPr id="539" name="Google Shape;539;p47"/>
          <p:cNvCxnSpPr/>
          <p:nvPr/>
        </p:nvCxnSpPr>
        <p:spPr>
          <a:xfrm flipH="1" rot="10800000">
            <a:off x="6371075" y="1271000"/>
            <a:ext cx="1310400" cy="800100"/>
          </a:xfrm>
          <a:prstGeom prst="straightConnector1">
            <a:avLst/>
          </a:prstGeom>
          <a:noFill/>
          <a:ln cap="flat" cmpd="sng" w="38100">
            <a:solidFill>
              <a:schemeClr val="dk1"/>
            </a:solidFill>
            <a:prstDash val="solid"/>
            <a:round/>
            <a:headEnd len="med" w="med" type="none"/>
            <a:tailEnd len="med" w="med" type="none"/>
          </a:ln>
        </p:spPr>
      </p:cxnSp>
      <p:sp>
        <p:nvSpPr>
          <p:cNvPr id="540" name="Google Shape;540;p47"/>
          <p:cNvSpPr txBox="1"/>
          <p:nvPr/>
        </p:nvSpPr>
        <p:spPr>
          <a:xfrm>
            <a:off x="6338850" y="1040938"/>
            <a:ext cx="1281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SABBATH</a:t>
            </a:r>
            <a:endParaRPr sz="1500">
              <a:solidFill>
                <a:schemeClr val="dk1"/>
              </a:solidFill>
              <a:latin typeface="Black Ops One"/>
              <a:ea typeface="Black Ops One"/>
              <a:cs typeface="Black Ops One"/>
              <a:sym typeface="Black Ops One"/>
            </a:endParaRPr>
          </a:p>
        </p:txBody>
      </p:sp>
      <p:sp>
        <p:nvSpPr>
          <p:cNvPr id="541" name="Google Shape;541;p47"/>
          <p:cNvSpPr txBox="1"/>
          <p:nvPr/>
        </p:nvSpPr>
        <p:spPr>
          <a:xfrm>
            <a:off x="5149500" y="1902800"/>
            <a:ext cx="948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FOCUS</a:t>
            </a:r>
            <a:endParaRPr sz="1500">
              <a:solidFill>
                <a:schemeClr val="dk1"/>
              </a:solidFill>
              <a:latin typeface="Black Ops One"/>
              <a:ea typeface="Black Ops One"/>
              <a:cs typeface="Black Ops One"/>
              <a:sym typeface="Black Ops One"/>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48"/>
          <p:cNvSpPr txBox="1"/>
          <p:nvPr>
            <p:ph type="ctrTitle"/>
          </p:nvPr>
        </p:nvSpPr>
        <p:spPr>
          <a:xfrm>
            <a:off x="311700" y="457100"/>
            <a:ext cx="8520600" cy="6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400">
                <a:latin typeface="Black Ops One"/>
                <a:ea typeface="Black Ops One"/>
                <a:cs typeface="Black Ops One"/>
                <a:sym typeface="Black Ops One"/>
              </a:rPr>
              <a:t>TIME LEADERSHIP</a:t>
            </a:r>
            <a:endParaRPr sz="2400">
              <a:latin typeface="Black Ops One"/>
              <a:ea typeface="Black Ops One"/>
              <a:cs typeface="Black Ops One"/>
              <a:sym typeface="Black Ops One"/>
            </a:endParaRPr>
          </a:p>
        </p:txBody>
      </p:sp>
      <p:sp>
        <p:nvSpPr>
          <p:cNvPr id="547" name="Google Shape;547;p4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48" name="Google Shape;548;p48"/>
          <p:cNvPicPr preferRelativeResize="0"/>
          <p:nvPr/>
        </p:nvPicPr>
        <p:blipFill>
          <a:blip r:embed="rId3">
            <a:alphaModFix/>
          </a:blip>
          <a:stretch>
            <a:fillRect/>
          </a:stretch>
        </p:blipFill>
        <p:spPr>
          <a:xfrm>
            <a:off x="3908600" y="410564"/>
            <a:ext cx="4963009" cy="3311525"/>
          </a:xfrm>
          <a:prstGeom prst="rect">
            <a:avLst/>
          </a:prstGeom>
          <a:noFill/>
          <a:ln>
            <a:noFill/>
          </a:ln>
        </p:spPr>
      </p:pic>
      <p:sp>
        <p:nvSpPr>
          <p:cNvPr id="549" name="Google Shape;549;p48"/>
          <p:cNvSpPr txBox="1"/>
          <p:nvPr/>
        </p:nvSpPr>
        <p:spPr>
          <a:xfrm>
            <a:off x="6233675" y="2238788"/>
            <a:ext cx="1274700" cy="415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Black Ops One"/>
                <a:ea typeface="Black Ops One"/>
                <a:cs typeface="Black Ops One"/>
                <a:sym typeface="Black Ops One"/>
              </a:rPr>
              <a:t>BUFFER</a:t>
            </a:r>
            <a:endParaRPr sz="1500">
              <a:solidFill>
                <a:schemeClr val="dk1"/>
              </a:solidFill>
              <a:latin typeface="Black Ops One"/>
              <a:ea typeface="Black Ops One"/>
              <a:cs typeface="Black Ops One"/>
              <a:sym typeface="Black Ops One"/>
            </a:endParaRPr>
          </a:p>
        </p:txBody>
      </p:sp>
      <p:sp>
        <p:nvSpPr>
          <p:cNvPr id="550" name="Google Shape;550;p48"/>
          <p:cNvSpPr txBox="1"/>
          <p:nvPr/>
        </p:nvSpPr>
        <p:spPr>
          <a:xfrm>
            <a:off x="5869525" y="641600"/>
            <a:ext cx="62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12</a:t>
            </a:r>
            <a:endParaRPr sz="1800">
              <a:solidFill>
                <a:schemeClr val="dk1"/>
              </a:solidFill>
              <a:latin typeface="Black Ops One"/>
              <a:ea typeface="Black Ops One"/>
              <a:cs typeface="Black Ops One"/>
              <a:sym typeface="Black Ops One"/>
            </a:endParaRPr>
          </a:p>
        </p:txBody>
      </p:sp>
      <p:sp>
        <p:nvSpPr>
          <p:cNvPr id="551" name="Google Shape;551;p48"/>
          <p:cNvSpPr txBox="1"/>
          <p:nvPr/>
        </p:nvSpPr>
        <p:spPr>
          <a:xfrm>
            <a:off x="7474400" y="1835475"/>
            <a:ext cx="357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3</a:t>
            </a:r>
            <a:endParaRPr sz="1800">
              <a:solidFill>
                <a:schemeClr val="dk1"/>
              </a:solidFill>
              <a:latin typeface="Black Ops One"/>
              <a:ea typeface="Black Ops One"/>
              <a:cs typeface="Black Ops One"/>
              <a:sym typeface="Black Ops One"/>
            </a:endParaRPr>
          </a:p>
        </p:txBody>
      </p:sp>
      <p:sp>
        <p:nvSpPr>
          <p:cNvPr id="552" name="Google Shape;552;p48"/>
          <p:cNvSpPr txBox="1"/>
          <p:nvPr/>
        </p:nvSpPr>
        <p:spPr>
          <a:xfrm>
            <a:off x="4847250" y="1835475"/>
            <a:ext cx="497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9</a:t>
            </a:r>
            <a:endParaRPr sz="1800">
              <a:solidFill>
                <a:schemeClr val="dk1"/>
              </a:solidFill>
              <a:latin typeface="Black Ops One"/>
              <a:ea typeface="Black Ops One"/>
              <a:cs typeface="Black Ops One"/>
              <a:sym typeface="Black Ops One"/>
            </a:endParaRPr>
          </a:p>
        </p:txBody>
      </p:sp>
      <p:sp>
        <p:nvSpPr>
          <p:cNvPr id="553" name="Google Shape;553;p48"/>
          <p:cNvSpPr txBox="1"/>
          <p:nvPr/>
        </p:nvSpPr>
        <p:spPr>
          <a:xfrm>
            <a:off x="6157000" y="3117825"/>
            <a:ext cx="466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6</a:t>
            </a:r>
            <a:endParaRPr sz="1800">
              <a:solidFill>
                <a:schemeClr val="dk1"/>
              </a:solidFill>
              <a:latin typeface="Black Ops One"/>
              <a:ea typeface="Black Ops One"/>
              <a:cs typeface="Black Ops One"/>
              <a:sym typeface="Black Ops One"/>
            </a:endParaRPr>
          </a:p>
        </p:txBody>
      </p:sp>
      <p:sp>
        <p:nvSpPr>
          <p:cNvPr id="554" name="Google Shape;554;p48"/>
          <p:cNvSpPr txBox="1"/>
          <p:nvPr/>
        </p:nvSpPr>
        <p:spPr>
          <a:xfrm>
            <a:off x="676850" y="1696878"/>
            <a:ext cx="5050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4</a:t>
            </a:r>
            <a:r>
              <a:rPr lang="en" sz="1800">
                <a:solidFill>
                  <a:schemeClr val="dk1"/>
                </a:solidFill>
                <a:latin typeface="Black Ops One"/>
                <a:ea typeface="Black Ops One"/>
                <a:cs typeface="Black Ops One"/>
                <a:sym typeface="Black Ops One"/>
              </a:rPr>
              <a:t>.     BUFFER TIME IS A INVASIVE.</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1800">
                <a:solidFill>
                  <a:schemeClr val="dk1"/>
                </a:solidFill>
                <a:latin typeface="Black Ops One"/>
                <a:ea typeface="Black Ops One"/>
                <a:cs typeface="Black Ops One"/>
                <a:sym typeface="Black Ops One"/>
              </a:rPr>
              <a:t>-IT MUST BE </a:t>
            </a:r>
            <a:r>
              <a:rPr lang="en" sz="1800">
                <a:solidFill>
                  <a:schemeClr val="dk1"/>
                </a:solidFill>
                <a:latin typeface="Black Ops One"/>
                <a:ea typeface="Black Ops One"/>
                <a:cs typeface="Black Ops One"/>
                <a:sym typeface="Black Ops One"/>
              </a:rPr>
              <a:t>CONTROLLED</a:t>
            </a:r>
            <a:r>
              <a:rPr lang="en" sz="1800">
                <a:solidFill>
                  <a:schemeClr val="dk1"/>
                </a:solidFill>
                <a:latin typeface="Black Ops One"/>
                <a:ea typeface="Black Ops One"/>
                <a:cs typeface="Black Ops One"/>
                <a:sym typeface="Black Ops One"/>
              </a:rPr>
              <a:t>.</a:t>
            </a:r>
            <a:endParaRPr sz="1800">
              <a:solidFill>
                <a:schemeClr val="dk1"/>
              </a:solidFill>
              <a:latin typeface="Black Ops One"/>
              <a:ea typeface="Black Ops One"/>
              <a:cs typeface="Black Ops One"/>
              <a:sym typeface="Black Ops One"/>
            </a:endParaRPr>
          </a:p>
        </p:txBody>
      </p:sp>
      <p:cxnSp>
        <p:nvCxnSpPr>
          <p:cNvPr id="555" name="Google Shape;555;p48"/>
          <p:cNvCxnSpPr/>
          <p:nvPr/>
        </p:nvCxnSpPr>
        <p:spPr>
          <a:xfrm flipH="1">
            <a:off x="6384100" y="553113"/>
            <a:ext cx="12000" cy="3026400"/>
          </a:xfrm>
          <a:prstGeom prst="straightConnector1">
            <a:avLst/>
          </a:prstGeom>
          <a:noFill/>
          <a:ln cap="flat" cmpd="sng" w="38100">
            <a:solidFill>
              <a:schemeClr val="dk1"/>
            </a:solidFill>
            <a:prstDash val="solid"/>
            <a:round/>
            <a:headEnd len="med" w="med" type="none"/>
            <a:tailEnd len="med" w="med" type="none"/>
          </a:ln>
        </p:spPr>
      </p:cxnSp>
      <p:cxnSp>
        <p:nvCxnSpPr>
          <p:cNvPr id="556" name="Google Shape;556;p48"/>
          <p:cNvCxnSpPr/>
          <p:nvPr/>
        </p:nvCxnSpPr>
        <p:spPr>
          <a:xfrm flipH="1" rot="10800000">
            <a:off x="6371075" y="1271000"/>
            <a:ext cx="1310400" cy="800100"/>
          </a:xfrm>
          <a:prstGeom prst="straightConnector1">
            <a:avLst/>
          </a:prstGeom>
          <a:noFill/>
          <a:ln cap="flat" cmpd="sng" w="38100">
            <a:solidFill>
              <a:schemeClr val="dk1"/>
            </a:solidFill>
            <a:prstDash val="solid"/>
            <a:round/>
            <a:headEnd len="med" w="med" type="none"/>
            <a:tailEnd len="med" w="med" type="none"/>
          </a:ln>
        </p:spPr>
      </p:cxnSp>
      <p:sp>
        <p:nvSpPr>
          <p:cNvPr id="557" name="Google Shape;557;p48"/>
          <p:cNvSpPr txBox="1"/>
          <p:nvPr/>
        </p:nvSpPr>
        <p:spPr>
          <a:xfrm>
            <a:off x="6338850" y="1040938"/>
            <a:ext cx="1281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SABBATH</a:t>
            </a:r>
            <a:endParaRPr sz="1500">
              <a:solidFill>
                <a:schemeClr val="dk1"/>
              </a:solidFill>
              <a:latin typeface="Black Ops One"/>
              <a:ea typeface="Black Ops One"/>
              <a:cs typeface="Black Ops One"/>
              <a:sym typeface="Black Ops One"/>
            </a:endParaRPr>
          </a:p>
        </p:txBody>
      </p:sp>
      <p:sp>
        <p:nvSpPr>
          <p:cNvPr id="558" name="Google Shape;558;p48"/>
          <p:cNvSpPr txBox="1"/>
          <p:nvPr/>
        </p:nvSpPr>
        <p:spPr>
          <a:xfrm>
            <a:off x="5149500" y="1902800"/>
            <a:ext cx="948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FOCUS</a:t>
            </a:r>
            <a:endParaRPr sz="1500">
              <a:solidFill>
                <a:schemeClr val="dk1"/>
              </a:solidFill>
              <a:latin typeface="Black Ops One"/>
              <a:ea typeface="Black Ops One"/>
              <a:cs typeface="Black Ops One"/>
              <a:sym typeface="Black Ops One"/>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9"/>
          <p:cNvSpPr txBox="1"/>
          <p:nvPr>
            <p:ph type="ctrTitle"/>
          </p:nvPr>
        </p:nvSpPr>
        <p:spPr>
          <a:xfrm>
            <a:off x="311700" y="457100"/>
            <a:ext cx="8520600" cy="6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400">
                <a:latin typeface="Black Ops One"/>
                <a:ea typeface="Black Ops One"/>
                <a:cs typeface="Black Ops One"/>
                <a:sym typeface="Black Ops One"/>
              </a:rPr>
              <a:t>TIME LEADERSHIP</a:t>
            </a:r>
            <a:endParaRPr sz="2400">
              <a:latin typeface="Black Ops One"/>
              <a:ea typeface="Black Ops One"/>
              <a:cs typeface="Black Ops One"/>
              <a:sym typeface="Black Ops One"/>
            </a:endParaRPr>
          </a:p>
        </p:txBody>
      </p:sp>
      <p:sp>
        <p:nvSpPr>
          <p:cNvPr id="564" name="Google Shape;564;p49"/>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65" name="Google Shape;565;p49"/>
          <p:cNvPicPr preferRelativeResize="0"/>
          <p:nvPr/>
        </p:nvPicPr>
        <p:blipFill>
          <a:blip r:embed="rId3">
            <a:alphaModFix/>
          </a:blip>
          <a:stretch>
            <a:fillRect/>
          </a:stretch>
        </p:blipFill>
        <p:spPr>
          <a:xfrm>
            <a:off x="3908600" y="410564"/>
            <a:ext cx="4963009" cy="3311525"/>
          </a:xfrm>
          <a:prstGeom prst="rect">
            <a:avLst/>
          </a:prstGeom>
          <a:noFill/>
          <a:ln>
            <a:noFill/>
          </a:ln>
        </p:spPr>
      </p:pic>
      <p:sp>
        <p:nvSpPr>
          <p:cNvPr id="566" name="Google Shape;566;p49"/>
          <p:cNvSpPr txBox="1"/>
          <p:nvPr/>
        </p:nvSpPr>
        <p:spPr>
          <a:xfrm>
            <a:off x="6233675" y="2238788"/>
            <a:ext cx="1274700" cy="415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Black Ops One"/>
                <a:ea typeface="Black Ops One"/>
                <a:cs typeface="Black Ops One"/>
                <a:sym typeface="Black Ops One"/>
              </a:rPr>
              <a:t>BUFFER</a:t>
            </a:r>
            <a:endParaRPr sz="1500">
              <a:solidFill>
                <a:schemeClr val="dk1"/>
              </a:solidFill>
              <a:latin typeface="Black Ops One"/>
              <a:ea typeface="Black Ops One"/>
              <a:cs typeface="Black Ops One"/>
              <a:sym typeface="Black Ops One"/>
            </a:endParaRPr>
          </a:p>
        </p:txBody>
      </p:sp>
      <p:sp>
        <p:nvSpPr>
          <p:cNvPr id="567" name="Google Shape;567;p49"/>
          <p:cNvSpPr txBox="1"/>
          <p:nvPr/>
        </p:nvSpPr>
        <p:spPr>
          <a:xfrm>
            <a:off x="5869525" y="641600"/>
            <a:ext cx="62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12</a:t>
            </a:r>
            <a:endParaRPr sz="1800">
              <a:solidFill>
                <a:schemeClr val="dk1"/>
              </a:solidFill>
              <a:latin typeface="Black Ops One"/>
              <a:ea typeface="Black Ops One"/>
              <a:cs typeface="Black Ops One"/>
              <a:sym typeface="Black Ops One"/>
            </a:endParaRPr>
          </a:p>
        </p:txBody>
      </p:sp>
      <p:sp>
        <p:nvSpPr>
          <p:cNvPr id="568" name="Google Shape;568;p49"/>
          <p:cNvSpPr txBox="1"/>
          <p:nvPr/>
        </p:nvSpPr>
        <p:spPr>
          <a:xfrm>
            <a:off x="7474400" y="1835475"/>
            <a:ext cx="357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3</a:t>
            </a:r>
            <a:endParaRPr sz="1800">
              <a:solidFill>
                <a:schemeClr val="dk1"/>
              </a:solidFill>
              <a:latin typeface="Black Ops One"/>
              <a:ea typeface="Black Ops One"/>
              <a:cs typeface="Black Ops One"/>
              <a:sym typeface="Black Ops One"/>
            </a:endParaRPr>
          </a:p>
        </p:txBody>
      </p:sp>
      <p:sp>
        <p:nvSpPr>
          <p:cNvPr id="569" name="Google Shape;569;p49"/>
          <p:cNvSpPr txBox="1"/>
          <p:nvPr/>
        </p:nvSpPr>
        <p:spPr>
          <a:xfrm>
            <a:off x="4847250" y="1835475"/>
            <a:ext cx="497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9</a:t>
            </a:r>
            <a:endParaRPr sz="1800">
              <a:solidFill>
                <a:schemeClr val="dk1"/>
              </a:solidFill>
              <a:latin typeface="Black Ops One"/>
              <a:ea typeface="Black Ops One"/>
              <a:cs typeface="Black Ops One"/>
              <a:sym typeface="Black Ops One"/>
            </a:endParaRPr>
          </a:p>
        </p:txBody>
      </p:sp>
      <p:sp>
        <p:nvSpPr>
          <p:cNvPr id="570" name="Google Shape;570;p49"/>
          <p:cNvSpPr txBox="1"/>
          <p:nvPr/>
        </p:nvSpPr>
        <p:spPr>
          <a:xfrm>
            <a:off x="6157000" y="3117825"/>
            <a:ext cx="466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6</a:t>
            </a:r>
            <a:endParaRPr sz="1800">
              <a:solidFill>
                <a:schemeClr val="dk1"/>
              </a:solidFill>
              <a:latin typeface="Black Ops One"/>
              <a:ea typeface="Black Ops One"/>
              <a:cs typeface="Black Ops One"/>
              <a:sym typeface="Black Ops One"/>
            </a:endParaRPr>
          </a:p>
        </p:txBody>
      </p:sp>
      <p:sp>
        <p:nvSpPr>
          <p:cNvPr id="571" name="Google Shape;571;p49"/>
          <p:cNvSpPr txBox="1"/>
          <p:nvPr/>
        </p:nvSpPr>
        <p:spPr>
          <a:xfrm>
            <a:off x="684625" y="1648203"/>
            <a:ext cx="50502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5.  TIME IS LIMITED, BUT </a:t>
            </a:r>
            <a:endParaRPr sz="1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      SUFFICIENT</a:t>
            </a:r>
            <a:r>
              <a:rPr lang="en" sz="1800">
                <a:solidFill>
                  <a:schemeClr val="dk1"/>
                </a:solidFill>
                <a:latin typeface="Black Ops One"/>
                <a:ea typeface="Black Ops One"/>
                <a:cs typeface="Black Ops One"/>
                <a:sym typeface="Black Ops One"/>
              </a:rPr>
              <a:t>.</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1800">
                <a:solidFill>
                  <a:schemeClr val="dk1"/>
                </a:solidFill>
                <a:latin typeface="Black Ops One"/>
                <a:ea typeface="Black Ops One"/>
                <a:cs typeface="Black Ops One"/>
                <a:sym typeface="Black Ops One"/>
              </a:rPr>
              <a:t>-YOU HAVE </a:t>
            </a:r>
            <a:r>
              <a:rPr lang="en" sz="1800">
                <a:solidFill>
                  <a:schemeClr val="lt2"/>
                </a:solidFill>
                <a:highlight>
                  <a:schemeClr val="dk1"/>
                </a:highlight>
                <a:latin typeface="Black Ops One"/>
                <a:ea typeface="Black Ops One"/>
                <a:cs typeface="Black Ops One"/>
                <a:sym typeface="Black Ops One"/>
              </a:rPr>
              <a:t>ALL THE TIME YOU</a:t>
            </a:r>
            <a:endParaRPr sz="1800">
              <a:solidFill>
                <a:schemeClr val="lt2"/>
              </a:solidFill>
              <a:highlight>
                <a:schemeClr val="dk1"/>
              </a:highlight>
              <a:latin typeface="Black Ops One"/>
              <a:ea typeface="Black Ops One"/>
              <a:cs typeface="Black Ops One"/>
              <a:sym typeface="Black Ops One"/>
            </a:endParaRPr>
          </a:p>
          <a:p>
            <a:pPr indent="0" lvl="0" marL="457200" rtl="0" algn="l">
              <a:spcBef>
                <a:spcPts val="0"/>
              </a:spcBef>
              <a:spcAft>
                <a:spcPts val="0"/>
              </a:spcAft>
              <a:buNone/>
            </a:pPr>
            <a:r>
              <a:rPr lang="en" sz="1800">
                <a:solidFill>
                  <a:schemeClr val="lt2"/>
                </a:solidFill>
                <a:highlight>
                  <a:schemeClr val="dk1"/>
                </a:highlight>
                <a:latin typeface="Black Ops One"/>
                <a:ea typeface="Black Ops One"/>
                <a:cs typeface="Black Ops One"/>
                <a:sym typeface="Black Ops One"/>
              </a:rPr>
              <a:t>NEED</a:t>
            </a:r>
            <a:r>
              <a:rPr lang="en" sz="1800">
                <a:solidFill>
                  <a:schemeClr val="dk1"/>
                </a:solidFill>
                <a:latin typeface="Black Ops One"/>
                <a:ea typeface="Black Ops One"/>
                <a:cs typeface="Black Ops One"/>
                <a:sym typeface="Black Ops One"/>
              </a:rPr>
              <a:t> TO EXPERIENCE </a:t>
            </a:r>
            <a:r>
              <a:rPr lang="en" sz="1800">
                <a:solidFill>
                  <a:schemeClr val="lt1"/>
                </a:solidFill>
                <a:highlight>
                  <a:schemeClr val="dk1"/>
                </a:highlight>
                <a:latin typeface="Black Ops One"/>
                <a:ea typeface="Black Ops One"/>
                <a:cs typeface="Black Ops One"/>
                <a:sym typeface="Black Ops One"/>
              </a:rPr>
              <a:t>GODLY</a:t>
            </a:r>
            <a:r>
              <a:rPr lang="en" sz="1800">
                <a:solidFill>
                  <a:schemeClr val="dk1"/>
                </a:solidFill>
                <a:latin typeface="Black Ops One"/>
                <a:ea typeface="Black Ops One"/>
                <a:cs typeface="Black Ops One"/>
                <a:sym typeface="Black Ops One"/>
              </a:rPr>
              <a:t> </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1800">
                <a:solidFill>
                  <a:schemeClr val="dk1"/>
                </a:solidFill>
                <a:latin typeface="Black Ops One"/>
                <a:ea typeface="Black Ops One"/>
                <a:cs typeface="Black Ops One"/>
                <a:sym typeface="Black Ops One"/>
              </a:rPr>
              <a:t>SUCCESS IN </a:t>
            </a:r>
            <a:r>
              <a:rPr lang="en" sz="1800">
                <a:solidFill>
                  <a:schemeClr val="lt1"/>
                </a:solidFill>
                <a:highlight>
                  <a:schemeClr val="dk1"/>
                </a:highlight>
                <a:latin typeface="Black Ops One"/>
                <a:ea typeface="Black Ops One"/>
                <a:cs typeface="Black Ops One"/>
                <a:sym typeface="Black Ops One"/>
              </a:rPr>
              <a:t>ALL</a:t>
            </a:r>
            <a:r>
              <a:rPr lang="en" sz="1800">
                <a:solidFill>
                  <a:schemeClr val="dk1"/>
                </a:solidFill>
                <a:latin typeface="Black Ops One"/>
                <a:ea typeface="Black Ops One"/>
                <a:cs typeface="Black Ops One"/>
                <a:sym typeface="Black Ops One"/>
              </a:rPr>
              <a:t> OF LIFE’S 10</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1800">
                <a:solidFill>
                  <a:schemeClr val="dk1"/>
                </a:solidFill>
                <a:latin typeface="Black Ops One"/>
                <a:ea typeface="Black Ops One"/>
                <a:cs typeface="Black Ops One"/>
                <a:sym typeface="Black Ops One"/>
              </a:rPr>
              <a:t>COMMITMENTS.</a:t>
            </a:r>
            <a:endParaRPr sz="1800">
              <a:solidFill>
                <a:schemeClr val="dk1"/>
              </a:solidFill>
              <a:latin typeface="Black Ops One"/>
              <a:ea typeface="Black Ops One"/>
              <a:cs typeface="Black Ops One"/>
              <a:sym typeface="Black Ops One"/>
            </a:endParaRPr>
          </a:p>
        </p:txBody>
      </p:sp>
      <p:cxnSp>
        <p:nvCxnSpPr>
          <p:cNvPr id="572" name="Google Shape;572;p49"/>
          <p:cNvCxnSpPr/>
          <p:nvPr/>
        </p:nvCxnSpPr>
        <p:spPr>
          <a:xfrm flipH="1">
            <a:off x="6384100" y="553113"/>
            <a:ext cx="12000" cy="3026400"/>
          </a:xfrm>
          <a:prstGeom prst="straightConnector1">
            <a:avLst/>
          </a:prstGeom>
          <a:noFill/>
          <a:ln cap="flat" cmpd="sng" w="38100">
            <a:solidFill>
              <a:schemeClr val="dk1"/>
            </a:solidFill>
            <a:prstDash val="solid"/>
            <a:round/>
            <a:headEnd len="med" w="med" type="none"/>
            <a:tailEnd len="med" w="med" type="none"/>
          </a:ln>
        </p:spPr>
      </p:cxnSp>
      <p:cxnSp>
        <p:nvCxnSpPr>
          <p:cNvPr id="573" name="Google Shape;573;p49"/>
          <p:cNvCxnSpPr/>
          <p:nvPr/>
        </p:nvCxnSpPr>
        <p:spPr>
          <a:xfrm flipH="1" rot="10800000">
            <a:off x="6371075" y="1271000"/>
            <a:ext cx="1310400" cy="800100"/>
          </a:xfrm>
          <a:prstGeom prst="straightConnector1">
            <a:avLst/>
          </a:prstGeom>
          <a:noFill/>
          <a:ln cap="flat" cmpd="sng" w="38100">
            <a:solidFill>
              <a:schemeClr val="dk1"/>
            </a:solidFill>
            <a:prstDash val="solid"/>
            <a:round/>
            <a:headEnd len="med" w="med" type="none"/>
            <a:tailEnd len="med" w="med" type="none"/>
          </a:ln>
        </p:spPr>
      </p:cxnSp>
      <p:sp>
        <p:nvSpPr>
          <p:cNvPr id="574" name="Google Shape;574;p49"/>
          <p:cNvSpPr txBox="1"/>
          <p:nvPr/>
        </p:nvSpPr>
        <p:spPr>
          <a:xfrm>
            <a:off x="6338850" y="1040938"/>
            <a:ext cx="1281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SABBATH</a:t>
            </a:r>
            <a:endParaRPr sz="1500">
              <a:solidFill>
                <a:schemeClr val="dk1"/>
              </a:solidFill>
              <a:latin typeface="Black Ops One"/>
              <a:ea typeface="Black Ops One"/>
              <a:cs typeface="Black Ops One"/>
              <a:sym typeface="Black Ops One"/>
            </a:endParaRPr>
          </a:p>
        </p:txBody>
      </p:sp>
      <p:sp>
        <p:nvSpPr>
          <p:cNvPr id="575" name="Google Shape;575;p49"/>
          <p:cNvSpPr txBox="1"/>
          <p:nvPr/>
        </p:nvSpPr>
        <p:spPr>
          <a:xfrm>
            <a:off x="5149500" y="1902800"/>
            <a:ext cx="948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FOCUS</a:t>
            </a:r>
            <a:endParaRPr sz="1500">
              <a:solidFill>
                <a:schemeClr val="dk1"/>
              </a:solidFill>
              <a:latin typeface="Black Ops One"/>
              <a:ea typeface="Black Ops One"/>
              <a:cs typeface="Black Ops One"/>
              <a:sym typeface="Black Ops One"/>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50"/>
          <p:cNvSpPr txBox="1"/>
          <p:nvPr>
            <p:ph type="ctrTitle"/>
          </p:nvPr>
        </p:nvSpPr>
        <p:spPr>
          <a:xfrm>
            <a:off x="311700" y="457100"/>
            <a:ext cx="8520600" cy="6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400">
                <a:latin typeface="Black Ops One"/>
                <a:ea typeface="Black Ops One"/>
                <a:cs typeface="Black Ops One"/>
                <a:sym typeface="Black Ops One"/>
              </a:rPr>
              <a:t>TIME LEADERSHIP</a:t>
            </a:r>
            <a:endParaRPr sz="2400">
              <a:latin typeface="Black Ops One"/>
              <a:ea typeface="Black Ops One"/>
              <a:cs typeface="Black Ops One"/>
              <a:sym typeface="Black Ops One"/>
            </a:endParaRPr>
          </a:p>
        </p:txBody>
      </p:sp>
      <p:sp>
        <p:nvSpPr>
          <p:cNvPr id="581" name="Google Shape;581;p5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582" name="Google Shape;582;p50"/>
          <p:cNvPicPr preferRelativeResize="0"/>
          <p:nvPr/>
        </p:nvPicPr>
        <p:blipFill>
          <a:blip r:embed="rId3">
            <a:alphaModFix/>
          </a:blip>
          <a:stretch>
            <a:fillRect/>
          </a:stretch>
        </p:blipFill>
        <p:spPr>
          <a:xfrm>
            <a:off x="3908600" y="410564"/>
            <a:ext cx="4963009" cy="3311525"/>
          </a:xfrm>
          <a:prstGeom prst="rect">
            <a:avLst/>
          </a:prstGeom>
          <a:noFill/>
          <a:ln>
            <a:noFill/>
          </a:ln>
        </p:spPr>
      </p:pic>
      <p:sp>
        <p:nvSpPr>
          <p:cNvPr id="583" name="Google Shape;583;p50"/>
          <p:cNvSpPr txBox="1"/>
          <p:nvPr/>
        </p:nvSpPr>
        <p:spPr>
          <a:xfrm>
            <a:off x="6233675" y="2238788"/>
            <a:ext cx="1274700" cy="415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Black Ops One"/>
                <a:ea typeface="Black Ops One"/>
                <a:cs typeface="Black Ops One"/>
                <a:sym typeface="Black Ops One"/>
              </a:rPr>
              <a:t>BUFFER</a:t>
            </a:r>
            <a:endParaRPr sz="1500">
              <a:solidFill>
                <a:schemeClr val="dk1"/>
              </a:solidFill>
              <a:latin typeface="Black Ops One"/>
              <a:ea typeface="Black Ops One"/>
              <a:cs typeface="Black Ops One"/>
              <a:sym typeface="Black Ops One"/>
            </a:endParaRPr>
          </a:p>
        </p:txBody>
      </p:sp>
      <p:sp>
        <p:nvSpPr>
          <p:cNvPr id="584" name="Google Shape;584;p50"/>
          <p:cNvSpPr txBox="1"/>
          <p:nvPr/>
        </p:nvSpPr>
        <p:spPr>
          <a:xfrm>
            <a:off x="5869525" y="641600"/>
            <a:ext cx="62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12</a:t>
            </a:r>
            <a:endParaRPr sz="1800">
              <a:solidFill>
                <a:schemeClr val="dk1"/>
              </a:solidFill>
              <a:latin typeface="Black Ops One"/>
              <a:ea typeface="Black Ops One"/>
              <a:cs typeface="Black Ops One"/>
              <a:sym typeface="Black Ops One"/>
            </a:endParaRPr>
          </a:p>
        </p:txBody>
      </p:sp>
      <p:sp>
        <p:nvSpPr>
          <p:cNvPr id="585" name="Google Shape;585;p50"/>
          <p:cNvSpPr txBox="1"/>
          <p:nvPr/>
        </p:nvSpPr>
        <p:spPr>
          <a:xfrm>
            <a:off x="7474400" y="1835475"/>
            <a:ext cx="357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3</a:t>
            </a:r>
            <a:endParaRPr sz="1800">
              <a:solidFill>
                <a:schemeClr val="dk1"/>
              </a:solidFill>
              <a:latin typeface="Black Ops One"/>
              <a:ea typeface="Black Ops One"/>
              <a:cs typeface="Black Ops One"/>
              <a:sym typeface="Black Ops One"/>
            </a:endParaRPr>
          </a:p>
        </p:txBody>
      </p:sp>
      <p:sp>
        <p:nvSpPr>
          <p:cNvPr id="586" name="Google Shape;586;p50"/>
          <p:cNvSpPr txBox="1"/>
          <p:nvPr/>
        </p:nvSpPr>
        <p:spPr>
          <a:xfrm>
            <a:off x="4847250" y="1835475"/>
            <a:ext cx="497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9</a:t>
            </a:r>
            <a:endParaRPr sz="1800">
              <a:solidFill>
                <a:schemeClr val="dk1"/>
              </a:solidFill>
              <a:latin typeface="Black Ops One"/>
              <a:ea typeface="Black Ops One"/>
              <a:cs typeface="Black Ops One"/>
              <a:sym typeface="Black Ops One"/>
            </a:endParaRPr>
          </a:p>
        </p:txBody>
      </p:sp>
      <p:sp>
        <p:nvSpPr>
          <p:cNvPr id="587" name="Google Shape;587;p50"/>
          <p:cNvSpPr txBox="1"/>
          <p:nvPr/>
        </p:nvSpPr>
        <p:spPr>
          <a:xfrm>
            <a:off x="6157000" y="3117825"/>
            <a:ext cx="466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6</a:t>
            </a:r>
            <a:endParaRPr sz="1800">
              <a:solidFill>
                <a:schemeClr val="dk1"/>
              </a:solidFill>
              <a:latin typeface="Black Ops One"/>
              <a:ea typeface="Black Ops One"/>
              <a:cs typeface="Black Ops One"/>
              <a:sym typeface="Black Ops One"/>
            </a:endParaRPr>
          </a:p>
        </p:txBody>
      </p:sp>
      <p:sp>
        <p:nvSpPr>
          <p:cNvPr id="588" name="Google Shape;588;p50"/>
          <p:cNvSpPr txBox="1"/>
          <p:nvPr/>
        </p:nvSpPr>
        <p:spPr>
          <a:xfrm>
            <a:off x="363625" y="1661588"/>
            <a:ext cx="4512300" cy="15699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1800">
                <a:solidFill>
                  <a:schemeClr val="dk1"/>
                </a:solidFill>
                <a:latin typeface="Black Ops One"/>
                <a:ea typeface="Black Ops One"/>
                <a:cs typeface="Black Ops One"/>
                <a:sym typeface="Black Ops One"/>
              </a:rPr>
              <a:t>6.	YOU WILL NOT EXPERIENCE</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1800">
                <a:solidFill>
                  <a:schemeClr val="dk1"/>
                </a:solidFill>
                <a:latin typeface="Black Ops One"/>
                <a:ea typeface="Black Ops One"/>
                <a:cs typeface="Black Ops One"/>
                <a:sym typeface="Black Ops One"/>
              </a:rPr>
              <a:t>	SUCCESS IN ANY ASPECT</a:t>
            </a:r>
            <a:endParaRPr sz="1800">
              <a:solidFill>
                <a:schemeClr val="dk1"/>
              </a:solidFill>
              <a:latin typeface="Black Ops One"/>
              <a:ea typeface="Black Ops One"/>
              <a:cs typeface="Black Ops One"/>
              <a:sym typeface="Black Ops One"/>
            </a:endParaRPr>
          </a:p>
          <a:p>
            <a:pPr indent="457200" lvl="0" marL="457200" rtl="0" algn="l">
              <a:spcBef>
                <a:spcPts val="0"/>
              </a:spcBef>
              <a:spcAft>
                <a:spcPts val="0"/>
              </a:spcAft>
              <a:buNone/>
            </a:pPr>
            <a:r>
              <a:rPr lang="en" sz="1800">
                <a:solidFill>
                  <a:schemeClr val="dk1"/>
                </a:solidFill>
                <a:latin typeface="Black Ops One"/>
                <a:ea typeface="Black Ops One"/>
                <a:cs typeface="Black Ops One"/>
                <a:sym typeface="Black Ops One"/>
              </a:rPr>
              <a:t>OF LIFE FOR WHICH YOU</a:t>
            </a:r>
            <a:endParaRPr sz="1800">
              <a:solidFill>
                <a:schemeClr val="dk1"/>
              </a:solidFill>
              <a:latin typeface="Black Ops One"/>
              <a:ea typeface="Black Ops One"/>
              <a:cs typeface="Black Ops One"/>
              <a:sym typeface="Black Ops One"/>
            </a:endParaRPr>
          </a:p>
          <a:p>
            <a:pPr indent="0" lvl="0" marL="914400" rtl="0" algn="l">
              <a:spcBef>
                <a:spcPts val="0"/>
              </a:spcBef>
              <a:spcAft>
                <a:spcPts val="0"/>
              </a:spcAft>
              <a:buNone/>
            </a:pPr>
            <a:r>
              <a:rPr lang="en" sz="1800">
                <a:solidFill>
                  <a:schemeClr val="dk1"/>
                </a:solidFill>
                <a:latin typeface="Black Ops One"/>
                <a:ea typeface="Black Ops One"/>
                <a:cs typeface="Black Ops One"/>
                <a:sym typeface="Black Ops One"/>
              </a:rPr>
              <a:t>HAVE NOT DEDICATED</a:t>
            </a:r>
            <a:endParaRPr sz="1800">
              <a:solidFill>
                <a:schemeClr val="dk1"/>
              </a:solidFill>
              <a:latin typeface="Black Ops One"/>
              <a:ea typeface="Black Ops One"/>
              <a:cs typeface="Black Ops One"/>
              <a:sym typeface="Black Ops One"/>
            </a:endParaRPr>
          </a:p>
          <a:p>
            <a:pPr indent="0" lvl="0" marL="914400" rtl="0" algn="l">
              <a:spcBef>
                <a:spcPts val="0"/>
              </a:spcBef>
              <a:spcAft>
                <a:spcPts val="0"/>
              </a:spcAft>
              <a:buNone/>
            </a:pPr>
            <a:r>
              <a:rPr lang="en" sz="1800">
                <a:solidFill>
                  <a:schemeClr val="dk1"/>
                </a:solidFill>
                <a:latin typeface="Black Ops One"/>
                <a:ea typeface="Black Ops One"/>
                <a:cs typeface="Black Ops One"/>
                <a:sym typeface="Black Ops One"/>
              </a:rPr>
              <a:t>REGULAR FOCUS TIME.</a:t>
            </a:r>
            <a:endParaRPr sz="1800">
              <a:solidFill>
                <a:schemeClr val="dk1"/>
              </a:solidFill>
              <a:latin typeface="Black Ops One"/>
              <a:ea typeface="Black Ops One"/>
              <a:cs typeface="Black Ops One"/>
              <a:sym typeface="Black Ops One"/>
            </a:endParaRPr>
          </a:p>
        </p:txBody>
      </p:sp>
      <p:cxnSp>
        <p:nvCxnSpPr>
          <p:cNvPr id="589" name="Google Shape;589;p50"/>
          <p:cNvCxnSpPr/>
          <p:nvPr/>
        </p:nvCxnSpPr>
        <p:spPr>
          <a:xfrm flipH="1">
            <a:off x="6384100" y="553113"/>
            <a:ext cx="12000" cy="3026400"/>
          </a:xfrm>
          <a:prstGeom prst="straightConnector1">
            <a:avLst/>
          </a:prstGeom>
          <a:noFill/>
          <a:ln cap="flat" cmpd="sng" w="38100">
            <a:solidFill>
              <a:schemeClr val="dk1"/>
            </a:solidFill>
            <a:prstDash val="solid"/>
            <a:round/>
            <a:headEnd len="med" w="med" type="none"/>
            <a:tailEnd len="med" w="med" type="none"/>
          </a:ln>
        </p:spPr>
      </p:cxnSp>
      <p:cxnSp>
        <p:nvCxnSpPr>
          <p:cNvPr id="590" name="Google Shape;590;p50"/>
          <p:cNvCxnSpPr/>
          <p:nvPr/>
        </p:nvCxnSpPr>
        <p:spPr>
          <a:xfrm flipH="1" rot="10800000">
            <a:off x="6371075" y="1271000"/>
            <a:ext cx="1310400" cy="800100"/>
          </a:xfrm>
          <a:prstGeom prst="straightConnector1">
            <a:avLst/>
          </a:prstGeom>
          <a:noFill/>
          <a:ln cap="flat" cmpd="sng" w="38100">
            <a:solidFill>
              <a:schemeClr val="dk1"/>
            </a:solidFill>
            <a:prstDash val="solid"/>
            <a:round/>
            <a:headEnd len="med" w="med" type="none"/>
            <a:tailEnd len="med" w="med" type="none"/>
          </a:ln>
        </p:spPr>
      </p:cxnSp>
      <p:sp>
        <p:nvSpPr>
          <p:cNvPr id="591" name="Google Shape;591;p50"/>
          <p:cNvSpPr txBox="1"/>
          <p:nvPr/>
        </p:nvSpPr>
        <p:spPr>
          <a:xfrm>
            <a:off x="6338850" y="1040938"/>
            <a:ext cx="1281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SABBATH</a:t>
            </a:r>
            <a:endParaRPr sz="1500">
              <a:solidFill>
                <a:schemeClr val="dk1"/>
              </a:solidFill>
              <a:latin typeface="Black Ops One"/>
              <a:ea typeface="Black Ops One"/>
              <a:cs typeface="Black Ops One"/>
              <a:sym typeface="Black Ops One"/>
            </a:endParaRPr>
          </a:p>
        </p:txBody>
      </p:sp>
      <p:sp>
        <p:nvSpPr>
          <p:cNvPr id="592" name="Google Shape;592;p50"/>
          <p:cNvSpPr txBox="1"/>
          <p:nvPr/>
        </p:nvSpPr>
        <p:spPr>
          <a:xfrm>
            <a:off x="5149500" y="1902800"/>
            <a:ext cx="948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FOCUS</a:t>
            </a:r>
            <a:endParaRPr sz="1500">
              <a:solidFill>
                <a:schemeClr val="dk1"/>
              </a:solidFill>
              <a:latin typeface="Black Ops One"/>
              <a:ea typeface="Black Ops One"/>
              <a:cs typeface="Black Ops One"/>
              <a:sym typeface="Black Ops On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51"/>
          <p:cNvSpPr txBox="1"/>
          <p:nvPr>
            <p:ph type="ctrTitle"/>
          </p:nvPr>
        </p:nvSpPr>
        <p:spPr>
          <a:xfrm>
            <a:off x="311700" y="744575"/>
            <a:ext cx="8520600" cy="560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400">
                <a:latin typeface="Black Ops One"/>
                <a:ea typeface="Black Ops One"/>
                <a:cs typeface="Black Ops One"/>
                <a:sym typeface="Black Ops One"/>
              </a:rPr>
              <a:t>WITH TIME LEADERSHIP:</a:t>
            </a:r>
            <a:endParaRPr sz="2400">
              <a:latin typeface="Black Ops One"/>
              <a:ea typeface="Black Ops One"/>
              <a:cs typeface="Black Ops One"/>
              <a:sym typeface="Black Ops One"/>
            </a:endParaRPr>
          </a:p>
        </p:txBody>
      </p:sp>
      <p:sp>
        <p:nvSpPr>
          <p:cNvPr id="598" name="Google Shape;598;p51"/>
          <p:cNvSpPr txBox="1"/>
          <p:nvPr>
            <p:ph idx="1" type="subTitle"/>
          </p:nvPr>
        </p:nvSpPr>
        <p:spPr>
          <a:xfrm>
            <a:off x="249550" y="1381200"/>
            <a:ext cx="4287900" cy="3443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Black Ops One"/>
              <a:buChar char="●"/>
            </a:pPr>
            <a:r>
              <a:rPr lang="en" sz="1800">
                <a:solidFill>
                  <a:schemeClr val="dk1"/>
                </a:solidFill>
                <a:latin typeface="Black Ops One"/>
                <a:ea typeface="Black Ops One"/>
                <a:cs typeface="Black Ops One"/>
                <a:sym typeface="Black Ops One"/>
              </a:rPr>
              <a:t>YOU</a:t>
            </a:r>
            <a:r>
              <a:rPr lang="en" sz="1800">
                <a:solidFill>
                  <a:schemeClr val="lt1"/>
                </a:solidFill>
                <a:highlight>
                  <a:schemeClr val="dk1"/>
                </a:highlight>
                <a:latin typeface="Black Ops One"/>
                <a:ea typeface="Black Ops One"/>
                <a:cs typeface="Black Ops One"/>
                <a:sym typeface="Black Ops One"/>
              </a:rPr>
              <a:t> LEAD</a:t>
            </a:r>
            <a:r>
              <a:rPr lang="en" sz="1800">
                <a:solidFill>
                  <a:schemeClr val="dk1"/>
                </a:solidFill>
                <a:latin typeface="Black Ops One"/>
                <a:ea typeface="Black Ops One"/>
                <a:cs typeface="Black Ops One"/>
                <a:sym typeface="Black Ops One"/>
              </a:rPr>
              <a:t> IN YOUR FOCUS DAYS.</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
        <p:nvSpPr>
          <p:cNvPr id="599" name="Google Shape;599;p51"/>
          <p:cNvSpPr txBox="1"/>
          <p:nvPr>
            <p:ph idx="4294967295" type="title"/>
          </p:nvPr>
        </p:nvSpPr>
        <p:spPr>
          <a:xfrm>
            <a:off x="4226269" y="46625"/>
            <a:ext cx="4794300" cy="360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9009"/>
              <a:buNone/>
            </a:pPr>
            <a:r>
              <a:t/>
            </a:r>
            <a:endParaRPr sz="2020">
              <a:latin typeface="Black Ops One"/>
              <a:ea typeface="Black Ops One"/>
              <a:cs typeface="Black Ops One"/>
              <a:sym typeface="Black Ops One"/>
            </a:endParaRPr>
          </a:p>
        </p:txBody>
      </p:sp>
      <p:sp>
        <p:nvSpPr>
          <p:cNvPr id="600" name="Google Shape;600;p51"/>
          <p:cNvSpPr txBox="1"/>
          <p:nvPr>
            <p:ph idx="4294967295" type="body"/>
          </p:nvPr>
        </p:nvSpPr>
        <p:spPr>
          <a:xfrm>
            <a:off x="4079075" y="1376906"/>
            <a:ext cx="4794300" cy="21504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t/>
            </a:r>
            <a:endParaRPr sz="1400">
              <a:solidFill>
                <a:srgbClr val="000000"/>
              </a:solidFill>
              <a:latin typeface="Black Ops One"/>
              <a:ea typeface="Black Ops One"/>
              <a:cs typeface="Black Ops One"/>
              <a:sym typeface="Black Ops One"/>
            </a:endParaRPr>
          </a:p>
          <a:p>
            <a:pPr indent="0" lvl="0" marL="0" rtl="0" algn="l">
              <a:spcBef>
                <a:spcPts val="0"/>
              </a:spcBef>
              <a:spcAft>
                <a:spcPts val="1200"/>
              </a:spcAft>
              <a:buNone/>
            </a:pPr>
            <a:r>
              <a:t/>
            </a:r>
            <a:endParaRPr/>
          </a:p>
        </p:txBody>
      </p:sp>
      <p:sp>
        <p:nvSpPr>
          <p:cNvPr id="601" name="Google Shape;601;p51"/>
          <p:cNvSpPr/>
          <p:nvPr/>
        </p:nvSpPr>
        <p:spPr>
          <a:xfrm>
            <a:off x="5528053" y="134404"/>
            <a:ext cx="1890000" cy="507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700">
                <a:latin typeface="Black Ops One"/>
                <a:ea typeface="Black Ops One"/>
                <a:cs typeface="Black Ops One"/>
                <a:sym typeface="Black Ops One"/>
              </a:rPr>
              <a:t>YOU, 5 STAR GENERAL</a:t>
            </a:r>
            <a:endParaRPr sz="1700">
              <a:latin typeface="Black Ops One"/>
              <a:ea typeface="Black Ops One"/>
              <a:cs typeface="Black Ops One"/>
              <a:sym typeface="Black Ops One"/>
            </a:endParaRPr>
          </a:p>
        </p:txBody>
      </p:sp>
      <p:sp>
        <p:nvSpPr>
          <p:cNvPr id="602" name="Google Shape;602;p51"/>
          <p:cNvSpPr/>
          <p:nvPr/>
        </p:nvSpPr>
        <p:spPr>
          <a:xfrm>
            <a:off x="5520204" y="864710"/>
            <a:ext cx="1912200" cy="28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PERSONAL REALM</a:t>
            </a:r>
            <a:endParaRPr>
              <a:latin typeface="Black Ops One"/>
              <a:ea typeface="Black Ops One"/>
              <a:cs typeface="Black Ops One"/>
              <a:sym typeface="Black Ops One"/>
            </a:endParaRPr>
          </a:p>
        </p:txBody>
      </p:sp>
      <p:sp>
        <p:nvSpPr>
          <p:cNvPr id="603" name="Google Shape;603;p51"/>
          <p:cNvSpPr/>
          <p:nvPr/>
        </p:nvSpPr>
        <p:spPr>
          <a:xfrm>
            <a:off x="6524986" y="1154012"/>
            <a:ext cx="453600" cy="528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latin typeface="Black Ops One"/>
                <a:ea typeface="Black Ops One"/>
                <a:cs typeface="Black Ops One"/>
                <a:sym typeface="Black Ops One"/>
              </a:rPr>
              <a:t>MIND</a:t>
            </a:r>
            <a:endParaRPr sz="700">
              <a:latin typeface="Black Ops One"/>
              <a:ea typeface="Black Ops One"/>
              <a:cs typeface="Black Ops One"/>
              <a:sym typeface="Black Ops One"/>
            </a:endParaRPr>
          </a:p>
        </p:txBody>
      </p:sp>
      <p:sp>
        <p:nvSpPr>
          <p:cNvPr id="604" name="Google Shape;604;p51"/>
          <p:cNvSpPr/>
          <p:nvPr/>
        </p:nvSpPr>
        <p:spPr>
          <a:xfrm>
            <a:off x="5528053" y="1154012"/>
            <a:ext cx="498600" cy="528600"/>
          </a:xfrm>
          <a:prstGeom prst="rect">
            <a:avLst/>
          </a:prstGeom>
          <a:solidFill>
            <a:srgbClr val="DD7E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Black Ops One"/>
                <a:ea typeface="Black Ops One"/>
                <a:cs typeface="Black Ops One"/>
                <a:sym typeface="Black Ops One"/>
              </a:rPr>
              <a:t>BODY</a:t>
            </a:r>
            <a:endParaRPr sz="800">
              <a:latin typeface="Black Ops One"/>
              <a:ea typeface="Black Ops One"/>
              <a:cs typeface="Black Ops One"/>
              <a:sym typeface="Black Ops One"/>
            </a:endParaRPr>
          </a:p>
        </p:txBody>
      </p:sp>
      <p:sp>
        <p:nvSpPr>
          <p:cNvPr id="605" name="Google Shape;605;p51"/>
          <p:cNvSpPr/>
          <p:nvPr/>
        </p:nvSpPr>
        <p:spPr>
          <a:xfrm>
            <a:off x="6026520" y="1154012"/>
            <a:ext cx="498600" cy="5286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latin typeface="Black Ops One"/>
                <a:ea typeface="Black Ops One"/>
                <a:cs typeface="Black Ops One"/>
                <a:sym typeface="Black Ops One"/>
              </a:rPr>
              <a:t>SPIRIT</a:t>
            </a:r>
            <a:endParaRPr sz="600">
              <a:latin typeface="Black Ops One"/>
              <a:ea typeface="Black Ops One"/>
              <a:cs typeface="Black Ops One"/>
              <a:sym typeface="Black Ops One"/>
            </a:endParaRPr>
          </a:p>
        </p:txBody>
      </p:sp>
      <p:sp>
        <p:nvSpPr>
          <p:cNvPr id="606" name="Google Shape;606;p51"/>
          <p:cNvSpPr/>
          <p:nvPr/>
        </p:nvSpPr>
        <p:spPr>
          <a:xfrm>
            <a:off x="6978551" y="1154012"/>
            <a:ext cx="453600" cy="5286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700">
                <a:latin typeface="Black Ops One"/>
                <a:ea typeface="Black Ops One"/>
                <a:cs typeface="Black Ops One"/>
                <a:sym typeface="Black Ops One"/>
              </a:rPr>
              <a:t>SOUL</a:t>
            </a:r>
            <a:endParaRPr sz="700">
              <a:latin typeface="Black Ops One"/>
              <a:ea typeface="Black Ops One"/>
              <a:cs typeface="Black Ops One"/>
              <a:sym typeface="Black Ops One"/>
            </a:endParaRPr>
          </a:p>
        </p:txBody>
      </p:sp>
      <p:sp>
        <p:nvSpPr>
          <p:cNvPr id="607" name="Google Shape;607;p51"/>
          <p:cNvSpPr/>
          <p:nvPr/>
        </p:nvSpPr>
        <p:spPr>
          <a:xfrm>
            <a:off x="4740672" y="1860083"/>
            <a:ext cx="1058100" cy="28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FAMILY</a:t>
            </a:r>
            <a:endParaRPr>
              <a:latin typeface="Black Ops One"/>
              <a:ea typeface="Black Ops One"/>
              <a:cs typeface="Black Ops One"/>
              <a:sym typeface="Black Ops One"/>
            </a:endParaRPr>
          </a:p>
        </p:txBody>
      </p:sp>
      <p:sp>
        <p:nvSpPr>
          <p:cNvPr id="608" name="Google Shape;608;p51"/>
          <p:cNvSpPr/>
          <p:nvPr/>
        </p:nvSpPr>
        <p:spPr>
          <a:xfrm>
            <a:off x="4732063" y="2601216"/>
            <a:ext cx="647400" cy="26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latin typeface="Black Ops One"/>
                <a:ea typeface="Black Ops One"/>
                <a:cs typeface="Black Ops One"/>
                <a:sym typeface="Black Ops One"/>
              </a:rPr>
              <a:t>CHILDREN</a:t>
            </a:r>
            <a:endParaRPr sz="600">
              <a:latin typeface="Black Ops One"/>
              <a:ea typeface="Black Ops One"/>
              <a:cs typeface="Black Ops One"/>
              <a:sym typeface="Black Ops One"/>
            </a:endParaRPr>
          </a:p>
        </p:txBody>
      </p:sp>
      <p:sp>
        <p:nvSpPr>
          <p:cNvPr id="609" name="Google Shape;609;p51"/>
          <p:cNvSpPr/>
          <p:nvPr/>
        </p:nvSpPr>
        <p:spPr>
          <a:xfrm>
            <a:off x="4732063" y="2245285"/>
            <a:ext cx="647400" cy="26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Black Ops One"/>
                <a:ea typeface="Black Ops One"/>
                <a:cs typeface="Black Ops One"/>
                <a:sym typeface="Black Ops One"/>
              </a:rPr>
              <a:t>SPOUSE</a:t>
            </a:r>
            <a:endParaRPr sz="800">
              <a:latin typeface="Black Ops One"/>
              <a:ea typeface="Black Ops One"/>
              <a:cs typeface="Black Ops One"/>
              <a:sym typeface="Black Ops One"/>
            </a:endParaRPr>
          </a:p>
        </p:txBody>
      </p:sp>
      <p:sp>
        <p:nvSpPr>
          <p:cNvPr id="610" name="Google Shape;610;p51"/>
          <p:cNvSpPr/>
          <p:nvPr/>
        </p:nvSpPr>
        <p:spPr>
          <a:xfrm>
            <a:off x="6200665" y="2601216"/>
            <a:ext cx="647400" cy="26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Black Ops One"/>
                <a:ea typeface="Black Ops One"/>
                <a:cs typeface="Black Ops One"/>
                <a:sym typeface="Black Ops One"/>
              </a:rPr>
              <a:t>WORLD</a:t>
            </a:r>
            <a:endParaRPr sz="800">
              <a:latin typeface="Black Ops One"/>
              <a:ea typeface="Black Ops One"/>
              <a:cs typeface="Black Ops One"/>
              <a:sym typeface="Black Ops One"/>
            </a:endParaRPr>
          </a:p>
        </p:txBody>
      </p:sp>
      <p:sp>
        <p:nvSpPr>
          <p:cNvPr id="611" name="Google Shape;611;p51"/>
          <p:cNvSpPr/>
          <p:nvPr/>
        </p:nvSpPr>
        <p:spPr>
          <a:xfrm>
            <a:off x="6205644" y="2245285"/>
            <a:ext cx="647400" cy="26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Black Ops One"/>
                <a:ea typeface="Black Ops One"/>
                <a:cs typeface="Black Ops One"/>
                <a:sym typeface="Black Ops One"/>
              </a:rPr>
              <a:t>CHURCH</a:t>
            </a:r>
            <a:endParaRPr sz="800">
              <a:latin typeface="Black Ops One"/>
              <a:ea typeface="Black Ops One"/>
              <a:cs typeface="Black Ops One"/>
              <a:sym typeface="Black Ops One"/>
            </a:endParaRPr>
          </a:p>
        </p:txBody>
      </p:sp>
      <p:sp>
        <p:nvSpPr>
          <p:cNvPr id="612" name="Google Shape;612;p51"/>
          <p:cNvSpPr/>
          <p:nvPr/>
        </p:nvSpPr>
        <p:spPr>
          <a:xfrm>
            <a:off x="7679225" y="2221270"/>
            <a:ext cx="647400" cy="26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Black Ops One"/>
                <a:ea typeface="Black Ops One"/>
                <a:cs typeface="Black Ops One"/>
                <a:sym typeface="Black Ops One"/>
              </a:rPr>
              <a:t>CAREER</a:t>
            </a:r>
            <a:endParaRPr sz="800">
              <a:latin typeface="Black Ops One"/>
              <a:ea typeface="Black Ops One"/>
              <a:cs typeface="Black Ops One"/>
              <a:sym typeface="Black Ops One"/>
            </a:endParaRPr>
          </a:p>
        </p:txBody>
      </p:sp>
      <p:sp>
        <p:nvSpPr>
          <p:cNvPr id="613" name="Google Shape;613;p51"/>
          <p:cNvSpPr/>
          <p:nvPr/>
        </p:nvSpPr>
        <p:spPr>
          <a:xfrm>
            <a:off x="7669266" y="2553188"/>
            <a:ext cx="667200" cy="26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500">
                <a:latin typeface="Black Ops One"/>
                <a:ea typeface="Black Ops One"/>
                <a:cs typeface="Black Ops One"/>
                <a:sym typeface="Black Ops One"/>
              </a:rPr>
              <a:t>RESOURCES</a:t>
            </a:r>
            <a:endParaRPr sz="400">
              <a:latin typeface="Black Ops One"/>
              <a:ea typeface="Black Ops One"/>
              <a:cs typeface="Black Ops One"/>
              <a:sym typeface="Black Ops One"/>
            </a:endParaRPr>
          </a:p>
        </p:txBody>
      </p:sp>
      <p:sp>
        <p:nvSpPr>
          <p:cNvPr id="614" name="Google Shape;614;p51"/>
          <p:cNvSpPr/>
          <p:nvPr/>
        </p:nvSpPr>
        <p:spPr>
          <a:xfrm>
            <a:off x="6004519" y="1860083"/>
            <a:ext cx="1058100" cy="28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Black Ops One"/>
                <a:ea typeface="Black Ops One"/>
                <a:cs typeface="Black Ops One"/>
                <a:sym typeface="Black Ops One"/>
              </a:rPr>
              <a:t>KINGDO</a:t>
            </a:r>
            <a:r>
              <a:rPr lang="en">
                <a:latin typeface="Black Ops One"/>
                <a:ea typeface="Black Ops One"/>
                <a:cs typeface="Black Ops One"/>
                <a:sym typeface="Black Ops One"/>
              </a:rPr>
              <a:t>M</a:t>
            </a:r>
            <a:endParaRPr>
              <a:latin typeface="Black Ops One"/>
              <a:ea typeface="Black Ops One"/>
              <a:cs typeface="Black Ops One"/>
              <a:sym typeface="Black Ops One"/>
            </a:endParaRPr>
          </a:p>
        </p:txBody>
      </p:sp>
      <p:sp>
        <p:nvSpPr>
          <p:cNvPr id="615" name="Google Shape;615;p51"/>
          <p:cNvSpPr/>
          <p:nvPr/>
        </p:nvSpPr>
        <p:spPr>
          <a:xfrm>
            <a:off x="7268366" y="1860083"/>
            <a:ext cx="1058100" cy="289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800">
                <a:latin typeface="Black Ops One"/>
                <a:ea typeface="Black Ops One"/>
                <a:cs typeface="Black Ops One"/>
                <a:sym typeface="Black Ops One"/>
              </a:rPr>
              <a:t>PROFESSIONAL</a:t>
            </a:r>
            <a:endParaRPr sz="800">
              <a:latin typeface="Black Ops One"/>
              <a:ea typeface="Black Ops One"/>
              <a:cs typeface="Black Ops One"/>
              <a:sym typeface="Black Ops One"/>
            </a:endParaRPr>
          </a:p>
        </p:txBody>
      </p:sp>
      <p:cxnSp>
        <p:nvCxnSpPr>
          <p:cNvPr id="616" name="Google Shape;616;p51"/>
          <p:cNvCxnSpPr>
            <a:endCxn id="602" idx="0"/>
          </p:cNvCxnSpPr>
          <p:nvPr/>
        </p:nvCxnSpPr>
        <p:spPr>
          <a:xfrm>
            <a:off x="6473904" y="641810"/>
            <a:ext cx="2400" cy="222900"/>
          </a:xfrm>
          <a:prstGeom prst="straightConnector1">
            <a:avLst/>
          </a:prstGeom>
          <a:noFill/>
          <a:ln cap="flat" cmpd="sng" w="9525">
            <a:solidFill>
              <a:schemeClr val="dk2"/>
            </a:solidFill>
            <a:prstDash val="solid"/>
            <a:round/>
            <a:headEnd len="med" w="med" type="none"/>
            <a:tailEnd len="med" w="med" type="none"/>
          </a:ln>
        </p:spPr>
      </p:cxnSp>
      <p:cxnSp>
        <p:nvCxnSpPr>
          <p:cNvPr id="617" name="Google Shape;617;p51"/>
          <p:cNvCxnSpPr/>
          <p:nvPr/>
        </p:nvCxnSpPr>
        <p:spPr>
          <a:xfrm flipH="1" rot="10800000">
            <a:off x="5274544" y="1772298"/>
            <a:ext cx="2527500" cy="15900"/>
          </a:xfrm>
          <a:prstGeom prst="straightConnector1">
            <a:avLst/>
          </a:prstGeom>
          <a:noFill/>
          <a:ln cap="flat" cmpd="sng" w="9525">
            <a:solidFill>
              <a:schemeClr val="dk2"/>
            </a:solidFill>
            <a:prstDash val="solid"/>
            <a:round/>
            <a:headEnd len="med" w="med" type="none"/>
            <a:tailEnd len="med" w="med" type="none"/>
          </a:ln>
        </p:spPr>
      </p:cxnSp>
      <p:cxnSp>
        <p:nvCxnSpPr>
          <p:cNvPr id="618" name="Google Shape;618;p51"/>
          <p:cNvCxnSpPr>
            <a:endCxn id="614" idx="0"/>
          </p:cNvCxnSpPr>
          <p:nvPr/>
        </p:nvCxnSpPr>
        <p:spPr>
          <a:xfrm>
            <a:off x="6524869" y="1682483"/>
            <a:ext cx="8700" cy="177600"/>
          </a:xfrm>
          <a:prstGeom prst="straightConnector1">
            <a:avLst/>
          </a:prstGeom>
          <a:noFill/>
          <a:ln cap="flat" cmpd="sng" w="9525">
            <a:solidFill>
              <a:schemeClr val="dk2"/>
            </a:solidFill>
            <a:prstDash val="solid"/>
            <a:round/>
            <a:headEnd len="med" w="med" type="none"/>
            <a:tailEnd len="med" w="med" type="none"/>
          </a:ln>
        </p:spPr>
      </p:cxnSp>
      <p:cxnSp>
        <p:nvCxnSpPr>
          <p:cNvPr id="619" name="Google Shape;619;p51"/>
          <p:cNvCxnSpPr>
            <a:endCxn id="615" idx="0"/>
          </p:cNvCxnSpPr>
          <p:nvPr/>
        </p:nvCxnSpPr>
        <p:spPr>
          <a:xfrm flipH="1">
            <a:off x="7797416" y="1772183"/>
            <a:ext cx="4500" cy="87900"/>
          </a:xfrm>
          <a:prstGeom prst="straightConnector1">
            <a:avLst/>
          </a:prstGeom>
          <a:noFill/>
          <a:ln cap="flat" cmpd="sng" w="9525">
            <a:solidFill>
              <a:schemeClr val="dk2"/>
            </a:solidFill>
            <a:prstDash val="solid"/>
            <a:round/>
            <a:headEnd len="med" w="med" type="none"/>
            <a:tailEnd len="med" w="med" type="none"/>
          </a:ln>
        </p:spPr>
      </p:cxnSp>
      <p:cxnSp>
        <p:nvCxnSpPr>
          <p:cNvPr id="620" name="Google Shape;620;p51"/>
          <p:cNvCxnSpPr>
            <a:endCxn id="607" idx="0"/>
          </p:cNvCxnSpPr>
          <p:nvPr/>
        </p:nvCxnSpPr>
        <p:spPr>
          <a:xfrm flipH="1">
            <a:off x="5269722" y="1788083"/>
            <a:ext cx="4500" cy="72000"/>
          </a:xfrm>
          <a:prstGeom prst="straightConnector1">
            <a:avLst/>
          </a:prstGeom>
          <a:noFill/>
          <a:ln cap="flat" cmpd="sng" w="9525">
            <a:solidFill>
              <a:schemeClr val="dk2"/>
            </a:solidFill>
            <a:prstDash val="solid"/>
            <a:round/>
            <a:headEnd len="med" w="med" type="none"/>
            <a:tailEnd len="med" w="med" type="none"/>
          </a:ln>
        </p:spPr>
      </p:cxnSp>
      <p:cxnSp>
        <p:nvCxnSpPr>
          <p:cNvPr id="621" name="Google Shape;621;p51"/>
          <p:cNvCxnSpPr>
            <a:endCxn id="609" idx="3"/>
          </p:cNvCxnSpPr>
          <p:nvPr/>
        </p:nvCxnSpPr>
        <p:spPr>
          <a:xfrm flipH="1">
            <a:off x="5379463" y="2149435"/>
            <a:ext cx="193500" cy="225900"/>
          </a:xfrm>
          <a:prstGeom prst="straightConnector1">
            <a:avLst/>
          </a:prstGeom>
          <a:noFill/>
          <a:ln cap="flat" cmpd="sng" w="9525">
            <a:solidFill>
              <a:schemeClr val="dk2"/>
            </a:solidFill>
            <a:prstDash val="solid"/>
            <a:round/>
            <a:headEnd len="med" w="med" type="none"/>
            <a:tailEnd len="med" w="med" type="none"/>
          </a:ln>
        </p:spPr>
      </p:cxnSp>
      <p:cxnSp>
        <p:nvCxnSpPr>
          <p:cNvPr id="622" name="Google Shape;622;p51"/>
          <p:cNvCxnSpPr>
            <a:endCxn id="608" idx="3"/>
          </p:cNvCxnSpPr>
          <p:nvPr/>
        </p:nvCxnSpPr>
        <p:spPr>
          <a:xfrm flipH="1">
            <a:off x="5379463" y="2157966"/>
            <a:ext cx="202200" cy="573300"/>
          </a:xfrm>
          <a:prstGeom prst="straightConnector1">
            <a:avLst/>
          </a:prstGeom>
          <a:noFill/>
          <a:ln cap="flat" cmpd="sng" w="9525">
            <a:solidFill>
              <a:schemeClr val="dk2"/>
            </a:solidFill>
            <a:prstDash val="solid"/>
            <a:round/>
            <a:headEnd len="med" w="med" type="none"/>
            <a:tailEnd len="med" w="med" type="none"/>
          </a:ln>
        </p:spPr>
      </p:cxnSp>
      <p:cxnSp>
        <p:nvCxnSpPr>
          <p:cNvPr id="623" name="Google Shape;623;p51"/>
          <p:cNvCxnSpPr>
            <a:endCxn id="611" idx="1"/>
          </p:cNvCxnSpPr>
          <p:nvPr/>
        </p:nvCxnSpPr>
        <p:spPr>
          <a:xfrm>
            <a:off x="6006744" y="2153035"/>
            <a:ext cx="198900" cy="222300"/>
          </a:xfrm>
          <a:prstGeom prst="straightConnector1">
            <a:avLst/>
          </a:prstGeom>
          <a:noFill/>
          <a:ln cap="flat" cmpd="sng" w="9525">
            <a:solidFill>
              <a:schemeClr val="dk2"/>
            </a:solidFill>
            <a:prstDash val="solid"/>
            <a:round/>
            <a:headEnd len="med" w="med" type="none"/>
            <a:tailEnd len="med" w="med" type="none"/>
          </a:ln>
        </p:spPr>
      </p:cxnSp>
      <p:cxnSp>
        <p:nvCxnSpPr>
          <p:cNvPr id="624" name="Google Shape;624;p51"/>
          <p:cNvCxnSpPr>
            <a:endCxn id="610" idx="1"/>
          </p:cNvCxnSpPr>
          <p:nvPr/>
        </p:nvCxnSpPr>
        <p:spPr>
          <a:xfrm>
            <a:off x="6016165" y="2157966"/>
            <a:ext cx="184500" cy="573300"/>
          </a:xfrm>
          <a:prstGeom prst="straightConnector1">
            <a:avLst/>
          </a:prstGeom>
          <a:noFill/>
          <a:ln cap="flat" cmpd="sng" w="9525">
            <a:solidFill>
              <a:schemeClr val="dk2"/>
            </a:solidFill>
            <a:prstDash val="solid"/>
            <a:round/>
            <a:headEnd len="med" w="med" type="none"/>
            <a:tailEnd len="med" w="med" type="none"/>
          </a:ln>
        </p:spPr>
      </p:cxnSp>
      <p:cxnSp>
        <p:nvCxnSpPr>
          <p:cNvPr id="625" name="Google Shape;625;p51"/>
          <p:cNvCxnSpPr>
            <a:endCxn id="612" idx="1"/>
          </p:cNvCxnSpPr>
          <p:nvPr/>
        </p:nvCxnSpPr>
        <p:spPr>
          <a:xfrm>
            <a:off x="7462025" y="2158120"/>
            <a:ext cx="217200" cy="193200"/>
          </a:xfrm>
          <a:prstGeom prst="straightConnector1">
            <a:avLst/>
          </a:prstGeom>
          <a:noFill/>
          <a:ln cap="flat" cmpd="sng" w="9525">
            <a:solidFill>
              <a:schemeClr val="dk2"/>
            </a:solidFill>
            <a:prstDash val="solid"/>
            <a:round/>
            <a:headEnd len="med" w="med" type="none"/>
            <a:tailEnd len="med" w="med" type="none"/>
          </a:ln>
        </p:spPr>
      </p:cxnSp>
      <p:cxnSp>
        <p:nvCxnSpPr>
          <p:cNvPr id="626" name="Google Shape;626;p51"/>
          <p:cNvCxnSpPr>
            <a:endCxn id="613" idx="1"/>
          </p:cNvCxnSpPr>
          <p:nvPr/>
        </p:nvCxnSpPr>
        <p:spPr>
          <a:xfrm>
            <a:off x="7457466" y="2153138"/>
            <a:ext cx="211800" cy="530100"/>
          </a:xfrm>
          <a:prstGeom prst="straightConnector1">
            <a:avLst/>
          </a:prstGeom>
          <a:noFill/>
          <a:ln cap="flat" cmpd="sng" w="9525">
            <a:solidFill>
              <a:schemeClr val="dk2"/>
            </a:solidFill>
            <a:prstDash val="solid"/>
            <a:round/>
            <a:headEnd len="med" w="med" type="none"/>
            <a:tailEnd len="med" w="med" type="none"/>
          </a:ln>
        </p:spPr>
      </p:cxnSp>
      <p:cxnSp>
        <p:nvCxnSpPr>
          <p:cNvPr id="627" name="Google Shape;627;p51"/>
          <p:cNvCxnSpPr/>
          <p:nvPr/>
        </p:nvCxnSpPr>
        <p:spPr>
          <a:xfrm>
            <a:off x="4249310" y="799828"/>
            <a:ext cx="4672500" cy="0"/>
          </a:xfrm>
          <a:prstGeom prst="straightConnector1">
            <a:avLst/>
          </a:prstGeom>
          <a:noFill/>
          <a:ln cap="flat" cmpd="sng" w="9525">
            <a:solidFill>
              <a:schemeClr val="dk2"/>
            </a:solidFill>
            <a:prstDash val="solid"/>
            <a:round/>
            <a:headEnd len="med" w="med" type="none"/>
            <a:tailEnd len="med" w="med" type="none"/>
          </a:ln>
        </p:spPr>
      </p:cxnSp>
      <p:cxnSp>
        <p:nvCxnSpPr>
          <p:cNvPr id="628" name="Google Shape;628;p51"/>
          <p:cNvCxnSpPr/>
          <p:nvPr/>
        </p:nvCxnSpPr>
        <p:spPr>
          <a:xfrm>
            <a:off x="4232852" y="1726007"/>
            <a:ext cx="4705200" cy="2700"/>
          </a:xfrm>
          <a:prstGeom prst="straightConnector1">
            <a:avLst/>
          </a:prstGeom>
          <a:noFill/>
          <a:ln cap="flat" cmpd="sng" w="9525">
            <a:solidFill>
              <a:schemeClr val="dk2"/>
            </a:solidFill>
            <a:prstDash val="solid"/>
            <a:round/>
            <a:headEnd len="med" w="med" type="none"/>
            <a:tailEnd len="med" w="med" type="none"/>
          </a:ln>
        </p:spPr>
      </p:cxnSp>
      <p:sp>
        <p:nvSpPr>
          <p:cNvPr id="629" name="Google Shape;629;p51"/>
          <p:cNvSpPr txBox="1"/>
          <p:nvPr/>
        </p:nvSpPr>
        <p:spPr>
          <a:xfrm>
            <a:off x="4232852" y="854323"/>
            <a:ext cx="27213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latin typeface="Black Ops One"/>
              <a:ea typeface="Black Ops One"/>
              <a:cs typeface="Black Ops One"/>
              <a:sym typeface="Black Ops One"/>
            </a:endParaRPr>
          </a:p>
        </p:txBody>
      </p:sp>
      <p:sp>
        <p:nvSpPr>
          <p:cNvPr id="630" name="Google Shape;630;p51"/>
          <p:cNvSpPr txBox="1"/>
          <p:nvPr/>
        </p:nvSpPr>
        <p:spPr>
          <a:xfrm>
            <a:off x="3967531" y="3542327"/>
            <a:ext cx="2721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latin typeface="Black Ops One"/>
              <a:ea typeface="Black Ops One"/>
              <a:cs typeface="Black Ops One"/>
              <a:sym typeface="Black Ops On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611">
                <a:latin typeface="Black Ops One"/>
                <a:ea typeface="Black Ops One"/>
                <a:cs typeface="Black Ops One"/>
                <a:sym typeface="Black Ops One"/>
              </a:rPr>
              <a:t>HABIT DEVELOPMENT IN THE PERSONAL REALM</a:t>
            </a:r>
            <a:endParaRPr sz="2611">
              <a:latin typeface="Black Ops One"/>
              <a:ea typeface="Black Ops One"/>
              <a:cs typeface="Black Ops One"/>
              <a:sym typeface="Black Ops One"/>
            </a:endParaRPr>
          </a:p>
        </p:txBody>
      </p:sp>
      <p:sp>
        <p:nvSpPr>
          <p:cNvPr id="103" name="Google Shape;103;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t/>
            </a:r>
            <a:endParaRPr>
              <a:solidFill>
                <a:srgbClr val="000000"/>
              </a:solidFill>
              <a:latin typeface="Black Ops One"/>
              <a:ea typeface="Black Ops One"/>
              <a:cs typeface="Black Ops One"/>
              <a:sym typeface="Black Ops One"/>
            </a:endParaRPr>
          </a:p>
          <a:p>
            <a:pPr indent="0" lvl="0" marL="0" rtl="0" algn="l">
              <a:spcBef>
                <a:spcPts val="1200"/>
              </a:spcBef>
              <a:spcAft>
                <a:spcPts val="1200"/>
              </a:spcAft>
              <a:buNone/>
            </a:pPr>
            <a:r>
              <a:t/>
            </a:r>
            <a:endParaRPr>
              <a:solidFill>
                <a:srgbClr val="000000"/>
              </a:solidFill>
              <a:latin typeface="Black Ops One"/>
              <a:ea typeface="Black Ops One"/>
              <a:cs typeface="Black Ops One"/>
              <a:sym typeface="Black Ops One"/>
            </a:endParaRPr>
          </a:p>
        </p:txBody>
      </p:sp>
      <p:sp>
        <p:nvSpPr>
          <p:cNvPr id="104" name="Google Shape;104;p16"/>
          <p:cNvSpPr/>
          <p:nvPr/>
        </p:nvSpPr>
        <p:spPr>
          <a:xfrm>
            <a:off x="3686100" y="1863225"/>
            <a:ext cx="885900" cy="839700"/>
          </a:xfrm>
          <a:prstGeom prst="rect">
            <a:avLst/>
          </a:prstGeom>
          <a:solidFill>
            <a:srgbClr val="DD7E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BODY</a:t>
            </a:r>
            <a:endParaRPr>
              <a:latin typeface="Black Ops One"/>
              <a:ea typeface="Black Ops One"/>
              <a:cs typeface="Black Ops One"/>
              <a:sym typeface="Black Ops One"/>
            </a:endParaRPr>
          </a:p>
        </p:txBody>
      </p:sp>
      <p:sp>
        <p:nvSpPr>
          <p:cNvPr id="105" name="Google Shape;105;p16"/>
          <p:cNvSpPr/>
          <p:nvPr/>
        </p:nvSpPr>
        <p:spPr>
          <a:xfrm>
            <a:off x="4572000" y="1863225"/>
            <a:ext cx="806100" cy="8397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MIND</a:t>
            </a:r>
            <a:endParaRPr>
              <a:latin typeface="Black Ops One"/>
              <a:ea typeface="Black Ops One"/>
              <a:cs typeface="Black Ops One"/>
              <a:sym typeface="Black Ops One"/>
            </a:endParaRPr>
          </a:p>
        </p:txBody>
      </p:sp>
      <p:sp>
        <p:nvSpPr>
          <p:cNvPr id="106" name="Google Shape;106;p16"/>
          <p:cNvSpPr/>
          <p:nvPr/>
        </p:nvSpPr>
        <p:spPr>
          <a:xfrm>
            <a:off x="3686100" y="2702925"/>
            <a:ext cx="885900" cy="8397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SPIRIT</a:t>
            </a:r>
            <a:endParaRPr>
              <a:latin typeface="Black Ops One"/>
              <a:ea typeface="Black Ops One"/>
              <a:cs typeface="Black Ops One"/>
              <a:sym typeface="Black Ops One"/>
            </a:endParaRPr>
          </a:p>
        </p:txBody>
      </p:sp>
      <p:sp>
        <p:nvSpPr>
          <p:cNvPr id="107" name="Google Shape;107;p16"/>
          <p:cNvSpPr/>
          <p:nvPr/>
        </p:nvSpPr>
        <p:spPr>
          <a:xfrm>
            <a:off x="4572000" y="2702925"/>
            <a:ext cx="806100" cy="839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SOUL</a:t>
            </a:r>
            <a:endParaRPr>
              <a:latin typeface="Black Ops One"/>
              <a:ea typeface="Black Ops One"/>
              <a:cs typeface="Black Ops One"/>
              <a:sym typeface="Black Ops One"/>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52"/>
          <p:cNvSpPr txBox="1"/>
          <p:nvPr>
            <p:ph type="ctrTitle"/>
          </p:nvPr>
        </p:nvSpPr>
        <p:spPr>
          <a:xfrm>
            <a:off x="311700" y="744575"/>
            <a:ext cx="8520600" cy="560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400">
                <a:latin typeface="Black Ops One"/>
                <a:ea typeface="Black Ops One"/>
                <a:cs typeface="Black Ops One"/>
                <a:sym typeface="Black Ops One"/>
              </a:rPr>
              <a:t>WITH TIME LEADERSHIP:</a:t>
            </a:r>
            <a:endParaRPr sz="2400">
              <a:latin typeface="Black Ops One"/>
              <a:ea typeface="Black Ops One"/>
              <a:cs typeface="Black Ops One"/>
              <a:sym typeface="Black Ops One"/>
            </a:endParaRPr>
          </a:p>
        </p:txBody>
      </p:sp>
      <p:sp>
        <p:nvSpPr>
          <p:cNvPr id="636" name="Google Shape;636;p52"/>
          <p:cNvSpPr txBox="1"/>
          <p:nvPr>
            <p:ph idx="1" type="subTitle"/>
          </p:nvPr>
        </p:nvSpPr>
        <p:spPr>
          <a:xfrm>
            <a:off x="249550" y="1381200"/>
            <a:ext cx="4287900" cy="3443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Black Ops One"/>
              <a:buChar char="●"/>
            </a:pPr>
            <a:r>
              <a:rPr lang="en" sz="1800">
                <a:solidFill>
                  <a:schemeClr val="dk1"/>
                </a:solidFill>
                <a:latin typeface="Black Ops One"/>
                <a:ea typeface="Black Ops One"/>
                <a:cs typeface="Black Ops One"/>
                <a:sym typeface="Black Ops One"/>
              </a:rPr>
              <a:t>YOU</a:t>
            </a:r>
            <a:r>
              <a:rPr lang="en" sz="1800">
                <a:solidFill>
                  <a:schemeClr val="lt1"/>
                </a:solidFill>
                <a:highlight>
                  <a:schemeClr val="dk1"/>
                </a:highlight>
                <a:latin typeface="Black Ops One"/>
                <a:ea typeface="Black Ops One"/>
                <a:cs typeface="Black Ops One"/>
                <a:sym typeface="Black Ops One"/>
              </a:rPr>
              <a:t> LEAD</a:t>
            </a:r>
            <a:r>
              <a:rPr lang="en" sz="1800">
                <a:solidFill>
                  <a:schemeClr val="dk1"/>
                </a:solidFill>
                <a:latin typeface="Black Ops One"/>
                <a:ea typeface="Black Ops One"/>
                <a:cs typeface="Black Ops One"/>
                <a:sym typeface="Black Ops One"/>
              </a:rPr>
              <a:t> IN YOUR FOCUS DAYS.</a:t>
            </a:r>
            <a:endParaRPr sz="1800">
              <a:solidFill>
                <a:schemeClr val="dk1"/>
              </a:solidFill>
              <a:latin typeface="Black Ops One"/>
              <a:ea typeface="Black Ops One"/>
              <a:cs typeface="Black Ops One"/>
              <a:sym typeface="Black Ops One"/>
            </a:endParaRPr>
          </a:p>
          <a:p>
            <a:pPr indent="-342900" lvl="0" marL="457200" rtl="0" algn="l">
              <a:spcBef>
                <a:spcPts val="0"/>
              </a:spcBef>
              <a:spcAft>
                <a:spcPts val="0"/>
              </a:spcAft>
              <a:buClr>
                <a:schemeClr val="dk1"/>
              </a:buClr>
              <a:buSzPts val="1800"/>
              <a:buFont typeface="Black Ops One"/>
              <a:buChar char="●"/>
            </a:pPr>
            <a:r>
              <a:rPr lang="en" sz="1800">
                <a:solidFill>
                  <a:schemeClr val="dk1"/>
                </a:solidFill>
                <a:latin typeface="Black Ops One"/>
                <a:ea typeface="Black Ops One"/>
                <a:cs typeface="Black Ops One"/>
                <a:sym typeface="Black Ops One"/>
              </a:rPr>
              <a:t>YOU </a:t>
            </a:r>
            <a:r>
              <a:rPr lang="en" sz="1800">
                <a:solidFill>
                  <a:schemeClr val="lt1"/>
                </a:solidFill>
                <a:highlight>
                  <a:schemeClr val="dk1"/>
                </a:highlight>
                <a:latin typeface="Black Ops One"/>
                <a:ea typeface="Black Ops One"/>
                <a:cs typeface="Black Ops One"/>
                <a:sym typeface="Black Ops One"/>
              </a:rPr>
              <a:t>MANAGE</a:t>
            </a:r>
            <a:r>
              <a:rPr lang="en" sz="1800">
                <a:solidFill>
                  <a:schemeClr val="dk1"/>
                </a:solidFill>
                <a:latin typeface="Black Ops One"/>
                <a:ea typeface="Black Ops One"/>
                <a:cs typeface="Black Ops One"/>
                <a:sym typeface="Black Ops One"/>
              </a:rPr>
              <a:t> IN YOUR </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1800">
                <a:solidFill>
                  <a:schemeClr val="dk1"/>
                </a:solidFill>
                <a:latin typeface="Black Ops One"/>
                <a:ea typeface="Black Ops One"/>
                <a:cs typeface="Black Ops One"/>
                <a:sym typeface="Black Ops One"/>
              </a:rPr>
              <a:t>BUFFER DAYS.</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
        <p:nvSpPr>
          <p:cNvPr id="637" name="Google Shape;637;p52"/>
          <p:cNvSpPr txBox="1"/>
          <p:nvPr>
            <p:ph idx="4294967295" type="title"/>
          </p:nvPr>
        </p:nvSpPr>
        <p:spPr>
          <a:xfrm>
            <a:off x="4226269" y="46625"/>
            <a:ext cx="4794300" cy="360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9009"/>
              <a:buNone/>
            </a:pPr>
            <a:r>
              <a:t/>
            </a:r>
            <a:endParaRPr sz="2020">
              <a:latin typeface="Black Ops One"/>
              <a:ea typeface="Black Ops One"/>
              <a:cs typeface="Black Ops One"/>
              <a:sym typeface="Black Ops One"/>
            </a:endParaRPr>
          </a:p>
        </p:txBody>
      </p:sp>
      <p:sp>
        <p:nvSpPr>
          <p:cNvPr id="638" name="Google Shape;638;p52"/>
          <p:cNvSpPr txBox="1"/>
          <p:nvPr>
            <p:ph type="ctrTitle"/>
          </p:nvPr>
        </p:nvSpPr>
        <p:spPr>
          <a:xfrm>
            <a:off x="311700" y="457100"/>
            <a:ext cx="8520600" cy="6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400">
                <a:latin typeface="Black Ops One"/>
                <a:ea typeface="Black Ops One"/>
                <a:cs typeface="Black Ops One"/>
                <a:sym typeface="Black Ops One"/>
              </a:rPr>
              <a:t>TIME LEADERSHIP</a:t>
            </a:r>
            <a:endParaRPr sz="2400">
              <a:latin typeface="Black Ops One"/>
              <a:ea typeface="Black Ops One"/>
              <a:cs typeface="Black Ops One"/>
              <a:sym typeface="Black Ops One"/>
            </a:endParaRPr>
          </a:p>
        </p:txBody>
      </p:sp>
      <p:sp>
        <p:nvSpPr>
          <p:cNvPr id="639" name="Google Shape;639;p5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640" name="Google Shape;640;p52"/>
          <p:cNvPicPr preferRelativeResize="0"/>
          <p:nvPr/>
        </p:nvPicPr>
        <p:blipFill>
          <a:blip r:embed="rId3">
            <a:alphaModFix/>
          </a:blip>
          <a:stretch>
            <a:fillRect/>
          </a:stretch>
        </p:blipFill>
        <p:spPr>
          <a:xfrm>
            <a:off x="3908600" y="410564"/>
            <a:ext cx="4963009" cy="3311525"/>
          </a:xfrm>
          <a:prstGeom prst="rect">
            <a:avLst/>
          </a:prstGeom>
          <a:noFill/>
          <a:ln>
            <a:noFill/>
          </a:ln>
        </p:spPr>
      </p:pic>
      <p:sp>
        <p:nvSpPr>
          <p:cNvPr id="641" name="Google Shape;641;p52"/>
          <p:cNvSpPr txBox="1"/>
          <p:nvPr/>
        </p:nvSpPr>
        <p:spPr>
          <a:xfrm>
            <a:off x="6233675" y="2238788"/>
            <a:ext cx="1274700" cy="415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Black Ops One"/>
                <a:ea typeface="Black Ops One"/>
                <a:cs typeface="Black Ops One"/>
                <a:sym typeface="Black Ops One"/>
              </a:rPr>
              <a:t>BUFFER</a:t>
            </a:r>
            <a:endParaRPr sz="1500">
              <a:solidFill>
                <a:schemeClr val="dk1"/>
              </a:solidFill>
              <a:latin typeface="Black Ops One"/>
              <a:ea typeface="Black Ops One"/>
              <a:cs typeface="Black Ops One"/>
              <a:sym typeface="Black Ops One"/>
            </a:endParaRPr>
          </a:p>
        </p:txBody>
      </p:sp>
      <p:sp>
        <p:nvSpPr>
          <p:cNvPr id="642" name="Google Shape;642;p52"/>
          <p:cNvSpPr txBox="1"/>
          <p:nvPr/>
        </p:nvSpPr>
        <p:spPr>
          <a:xfrm>
            <a:off x="5869525" y="641600"/>
            <a:ext cx="62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12</a:t>
            </a:r>
            <a:endParaRPr sz="1800">
              <a:solidFill>
                <a:schemeClr val="dk1"/>
              </a:solidFill>
              <a:latin typeface="Black Ops One"/>
              <a:ea typeface="Black Ops One"/>
              <a:cs typeface="Black Ops One"/>
              <a:sym typeface="Black Ops One"/>
            </a:endParaRPr>
          </a:p>
        </p:txBody>
      </p:sp>
      <p:sp>
        <p:nvSpPr>
          <p:cNvPr id="643" name="Google Shape;643;p52"/>
          <p:cNvSpPr txBox="1"/>
          <p:nvPr/>
        </p:nvSpPr>
        <p:spPr>
          <a:xfrm>
            <a:off x="7474400" y="1835475"/>
            <a:ext cx="357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3</a:t>
            </a:r>
            <a:endParaRPr sz="1800">
              <a:solidFill>
                <a:schemeClr val="dk1"/>
              </a:solidFill>
              <a:latin typeface="Black Ops One"/>
              <a:ea typeface="Black Ops One"/>
              <a:cs typeface="Black Ops One"/>
              <a:sym typeface="Black Ops One"/>
            </a:endParaRPr>
          </a:p>
        </p:txBody>
      </p:sp>
      <p:sp>
        <p:nvSpPr>
          <p:cNvPr id="644" name="Google Shape;644;p52"/>
          <p:cNvSpPr txBox="1"/>
          <p:nvPr/>
        </p:nvSpPr>
        <p:spPr>
          <a:xfrm>
            <a:off x="4847250" y="1835475"/>
            <a:ext cx="497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9</a:t>
            </a:r>
            <a:endParaRPr sz="1800">
              <a:solidFill>
                <a:schemeClr val="dk1"/>
              </a:solidFill>
              <a:latin typeface="Black Ops One"/>
              <a:ea typeface="Black Ops One"/>
              <a:cs typeface="Black Ops One"/>
              <a:sym typeface="Black Ops One"/>
            </a:endParaRPr>
          </a:p>
        </p:txBody>
      </p:sp>
      <p:sp>
        <p:nvSpPr>
          <p:cNvPr id="645" name="Google Shape;645;p52"/>
          <p:cNvSpPr txBox="1"/>
          <p:nvPr/>
        </p:nvSpPr>
        <p:spPr>
          <a:xfrm>
            <a:off x="6157000" y="3117825"/>
            <a:ext cx="466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6</a:t>
            </a:r>
            <a:endParaRPr sz="1800">
              <a:solidFill>
                <a:schemeClr val="dk1"/>
              </a:solidFill>
              <a:latin typeface="Black Ops One"/>
              <a:ea typeface="Black Ops One"/>
              <a:cs typeface="Black Ops One"/>
              <a:sym typeface="Black Ops One"/>
            </a:endParaRPr>
          </a:p>
        </p:txBody>
      </p:sp>
      <p:cxnSp>
        <p:nvCxnSpPr>
          <p:cNvPr id="646" name="Google Shape;646;p52"/>
          <p:cNvCxnSpPr/>
          <p:nvPr/>
        </p:nvCxnSpPr>
        <p:spPr>
          <a:xfrm flipH="1">
            <a:off x="6384100" y="553113"/>
            <a:ext cx="12000" cy="3026400"/>
          </a:xfrm>
          <a:prstGeom prst="straightConnector1">
            <a:avLst/>
          </a:prstGeom>
          <a:noFill/>
          <a:ln cap="flat" cmpd="sng" w="38100">
            <a:solidFill>
              <a:schemeClr val="dk1"/>
            </a:solidFill>
            <a:prstDash val="solid"/>
            <a:round/>
            <a:headEnd len="med" w="med" type="none"/>
            <a:tailEnd len="med" w="med" type="none"/>
          </a:ln>
        </p:spPr>
      </p:cxnSp>
      <p:cxnSp>
        <p:nvCxnSpPr>
          <p:cNvPr id="647" name="Google Shape;647;p52"/>
          <p:cNvCxnSpPr/>
          <p:nvPr/>
        </p:nvCxnSpPr>
        <p:spPr>
          <a:xfrm flipH="1" rot="10800000">
            <a:off x="6371075" y="1271000"/>
            <a:ext cx="1310400" cy="800100"/>
          </a:xfrm>
          <a:prstGeom prst="straightConnector1">
            <a:avLst/>
          </a:prstGeom>
          <a:noFill/>
          <a:ln cap="flat" cmpd="sng" w="38100">
            <a:solidFill>
              <a:schemeClr val="dk1"/>
            </a:solidFill>
            <a:prstDash val="solid"/>
            <a:round/>
            <a:headEnd len="med" w="med" type="none"/>
            <a:tailEnd len="med" w="med" type="none"/>
          </a:ln>
        </p:spPr>
      </p:cxnSp>
      <p:sp>
        <p:nvSpPr>
          <p:cNvPr id="648" name="Google Shape;648;p52"/>
          <p:cNvSpPr txBox="1"/>
          <p:nvPr/>
        </p:nvSpPr>
        <p:spPr>
          <a:xfrm>
            <a:off x="6338850" y="1040938"/>
            <a:ext cx="1281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SABBATH</a:t>
            </a:r>
            <a:endParaRPr sz="1500">
              <a:solidFill>
                <a:schemeClr val="dk1"/>
              </a:solidFill>
              <a:latin typeface="Black Ops One"/>
              <a:ea typeface="Black Ops One"/>
              <a:cs typeface="Black Ops One"/>
              <a:sym typeface="Black Ops One"/>
            </a:endParaRPr>
          </a:p>
        </p:txBody>
      </p:sp>
      <p:sp>
        <p:nvSpPr>
          <p:cNvPr id="649" name="Google Shape;649;p52"/>
          <p:cNvSpPr txBox="1"/>
          <p:nvPr/>
        </p:nvSpPr>
        <p:spPr>
          <a:xfrm>
            <a:off x="5149500" y="1902800"/>
            <a:ext cx="948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FOCUS</a:t>
            </a:r>
            <a:endParaRPr sz="1500">
              <a:solidFill>
                <a:schemeClr val="dk1"/>
              </a:solidFill>
              <a:latin typeface="Black Ops One"/>
              <a:ea typeface="Black Ops One"/>
              <a:cs typeface="Black Ops One"/>
              <a:sym typeface="Black Ops One"/>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53"/>
          <p:cNvSpPr txBox="1"/>
          <p:nvPr>
            <p:ph type="ctrTitle"/>
          </p:nvPr>
        </p:nvSpPr>
        <p:spPr>
          <a:xfrm>
            <a:off x="311700" y="744575"/>
            <a:ext cx="8520600" cy="560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400">
                <a:latin typeface="Black Ops One"/>
                <a:ea typeface="Black Ops One"/>
                <a:cs typeface="Black Ops One"/>
                <a:sym typeface="Black Ops One"/>
              </a:rPr>
              <a:t>WITH TIME LEADERSHIP:</a:t>
            </a:r>
            <a:endParaRPr sz="2400">
              <a:latin typeface="Black Ops One"/>
              <a:ea typeface="Black Ops One"/>
              <a:cs typeface="Black Ops One"/>
              <a:sym typeface="Black Ops One"/>
            </a:endParaRPr>
          </a:p>
        </p:txBody>
      </p:sp>
      <p:sp>
        <p:nvSpPr>
          <p:cNvPr id="655" name="Google Shape;655;p53"/>
          <p:cNvSpPr txBox="1"/>
          <p:nvPr>
            <p:ph idx="1" type="subTitle"/>
          </p:nvPr>
        </p:nvSpPr>
        <p:spPr>
          <a:xfrm>
            <a:off x="249550" y="1381200"/>
            <a:ext cx="4287900" cy="3443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Font typeface="Black Ops One"/>
              <a:buChar char="●"/>
            </a:pPr>
            <a:r>
              <a:rPr lang="en" sz="1800">
                <a:solidFill>
                  <a:schemeClr val="dk1"/>
                </a:solidFill>
                <a:latin typeface="Black Ops One"/>
                <a:ea typeface="Black Ops One"/>
                <a:cs typeface="Black Ops One"/>
                <a:sym typeface="Black Ops One"/>
              </a:rPr>
              <a:t>YOU</a:t>
            </a:r>
            <a:r>
              <a:rPr lang="en" sz="1800">
                <a:solidFill>
                  <a:schemeClr val="lt1"/>
                </a:solidFill>
                <a:highlight>
                  <a:schemeClr val="dk1"/>
                </a:highlight>
                <a:latin typeface="Black Ops One"/>
                <a:ea typeface="Black Ops One"/>
                <a:cs typeface="Black Ops One"/>
                <a:sym typeface="Black Ops One"/>
              </a:rPr>
              <a:t> LEAD</a:t>
            </a:r>
            <a:r>
              <a:rPr lang="en" sz="1800">
                <a:solidFill>
                  <a:schemeClr val="dk1"/>
                </a:solidFill>
                <a:latin typeface="Black Ops One"/>
                <a:ea typeface="Black Ops One"/>
                <a:cs typeface="Black Ops One"/>
                <a:sym typeface="Black Ops One"/>
              </a:rPr>
              <a:t> IN YOUR FOCUS DAYS.</a:t>
            </a:r>
            <a:endParaRPr sz="1800">
              <a:solidFill>
                <a:schemeClr val="dk1"/>
              </a:solidFill>
              <a:latin typeface="Black Ops One"/>
              <a:ea typeface="Black Ops One"/>
              <a:cs typeface="Black Ops One"/>
              <a:sym typeface="Black Ops One"/>
            </a:endParaRPr>
          </a:p>
          <a:p>
            <a:pPr indent="-342900" lvl="0" marL="457200" rtl="0" algn="l">
              <a:spcBef>
                <a:spcPts val="0"/>
              </a:spcBef>
              <a:spcAft>
                <a:spcPts val="0"/>
              </a:spcAft>
              <a:buClr>
                <a:schemeClr val="dk1"/>
              </a:buClr>
              <a:buSzPts val="1800"/>
              <a:buFont typeface="Black Ops One"/>
              <a:buChar char="●"/>
            </a:pPr>
            <a:r>
              <a:rPr lang="en" sz="1800">
                <a:solidFill>
                  <a:schemeClr val="dk1"/>
                </a:solidFill>
                <a:latin typeface="Black Ops One"/>
                <a:ea typeface="Black Ops One"/>
                <a:cs typeface="Black Ops One"/>
                <a:sym typeface="Black Ops One"/>
              </a:rPr>
              <a:t>YOU </a:t>
            </a:r>
            <a:r>
              <a:rPr lang="en" sz="1800">
                <a:solidFill>
                  <a:schemeClr val="lt1"/>
                </a:solidFill>
                <a:highlight>
                  <a:schemeClr val="dk1"/>
                </a:highlight>
                <a:latin typeface="Black Ops One"/>
                <a:ea typeface="Black Ops One"/>
                <a:cs typeface="Black Ops One"/>
                <a:sym typeface="Black Ops One"/>
              </a:rPr>
              <a:t>MANAGE</a:t>
            </a:r>
            <a:r>
              <a:rPr lang="en" sz="1800">
                <a:solidFill>
                  <a:schemeClr val="dk1"/>
                </a:solidFill>
                <a:latin typeface="Black Ops One"/>
                <a:ea typeface="Black Ops One"/>
                <a:cs typeface="Black Ops One"/>
                <a:sym typeface="Black Ops One"/>
              </a:rPr>
              <a:t> IN YOUR </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1800">
                <a:solidFill>
                  <a:schemeClr val="dk1"/>
                </a:solidFill>
                <a:latin typeface="Black Ops One"/>
                <a:ea typeface="Black Ops One"/>
                <a:cs typeface="Black Ops One"/>
                <a:sym typeface="Black Ops One"/>
              </a:rPr>
              <a:t>BUFFER DAYS.</a:t>
            </a:r>
            <a:endParaRPr sz="1800">
              <a:solidFill>
                <a:schemeClr val="dk1"/>
              </a:solidFill>
              <a:latin typeface="Black Ops One"/>
              <a:ea typeface="Black Ops One"/>
              <a:cs typeface="Black Ops One"/>
              <a:sym typeface="Black Ops One"/>
            </a:endParaRPr>
          </a:p>
          <a:p>
            <a:pPr indent="-342900" lvl="0" marL="457200" rtl="0" algn="l">
              <a:spcBef>
                <a:spcPts val="0"/>
              </a:spcBef>
              <a:spcAft>
                <a:spcPts val="0"/>
              </a:spcAft>
              <a:buClr>
                <a:schemeClr val="dk1"/>
              </a:buClr>
              <a:buSzPts val="1800"/>
              <a:buFont typeface="Black Ops One"/>
              <a:buChar char="●"/>
            </a:pPr>
            <a:r>
              <a:rPr lang="en" sz="1800">
                <a:solidFill>
                  <a:schemeClr val="dk1"/>
                </a:solidFill>
                <a:latin typeface="Black Ops One"/>
                <a:ea typeface="Black Ops One"/>
                <a:cs typeface="Black Ops One"/>
                <a:sym typeface="Black Ops One"/>
              </a:rPr>
              <a:t>YOUR </a:t>
            </a:r>
            <a:r>
              <a:rPr lang="en" sz="1800">
                <a:solidFill>
                  <a:schemeClr val="lt1"/>
                </a:solidFill>
                <a:highlight>
                  <a:schemeClr val="dk1"/>
                </a:highlight>
                <a:latin typeface="Black Ops One"/>
                <a:ea typeface="Black Ops One"/>
                <a:cs typeface="Black Ops One"/>
                <a:sym typeface="Black Ops One"/>
              </a:rPr>
              <a:t>RESTORE </a:t>
            </a:r>
            <a:r>
              <a:rPr lang="en" sz="1800">
                <a:solidFill>
                  <a:schemeClr val="dk1"/>
                </a:solidFill>
                <a:latin typeface="Black Ops One"/>
                <a:ea typeface="Black Ops One"/>
                <a:cs typeface="Black Ops One"/>
                <a:sym typeface="Black Ops One"/>
              </a:rPr>
              <a:t>IN YOUR</a:t>
            </a:r>
            <a:endParaRPr sz="18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	SABBATH DAYS.</a:t>
            </a:r>
            <a:endParaRPr sz="18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t/>
            </a:r>
            <a:endParaRPr sz="1800">
              <a:solidFill>
                <a:schemeClr val="dk1"/>
              </a:solidFill>
              <a:latin typeface="Black Ops One"/>
              <a:ea typeface="Black Ops One"/>
              <a:cs typeface="Black Ops One"/>
              <a:sym typeface="Black Ops One"/>
            </a:endParaRPr>
          </a:p>
        </p:txBody>
      </p:sp>
      <p:sp>
        <p:nvSpPr>
          <p:cNvPr id="656" name="Google Shape;656;p53"/>
          <p:cNvSpPr txBox="1"/>
          <p:nvPr>
            <p:ph idx="4294967295" type="title"/>
          </p:nvPr>
        </p:nvSpPr>
        <p:spPr>
          <a:xfrm>
            <a:off x="4226269" y="46625"/>
            <a:ext cx="4794300" cy="360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SzPct val="49009"/>
              <a:buNone/>
            </a:pPr>
            <a:r>
              <a:t/>
            </a:r>
            <a:endParaRPr sz="2020">
              <a:latin typeface="Black Ops One"/>
              <a:ea typeface="Black Ops One"/>
              <a:cs typeface="Black Ops One"/>
              <a:sym typeface="Black Ops One"/>
            </a:endParaRPr>
          </a:p>
        </p:txBody>
      </p:sp>
      <p:sp>
        <p:nvSpPr>
          <p:cNvPr id="657" name="Google Shape;657;p53"/>
          <p:cNvSpPr txBox="1"/>
          <p:nvPr>
            <p:ph type="ctrTitle"/>
          </p:nvPr>
        </p:nvSpPr>
        <p:spPr>
          <a:xfrm>
            <a:off x="311700" y="457100"/>
            <a:ext cx="8520600" cy="646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400">
                <a:latin typeface="Black Ops One"/>
                <a:ea typeface="Black Ops One"/>
                <a:cs typeface="Black Ops One"/>
                <a:sym typeface="Black Ops One"/>
              </a:rPr>
              <a:t>TIME LEADERSHIP</a:t>
            </a:r>
            <a:endParaRPr sz="2400">
              <a:latin typeface="Black Ops One"/>
              <a:ea typeface="Black Ops One"/>
              <a:cs typeface="Black Ops One"/>
              <a:sym typeface="Black Ops One"/>
            </a:endParaRPr>
          </a:p>
        </p:txBody>
      </p:sp>
      <p:sp>
        <p:nvSpPr>
          <p:cNvPr id="658" name="Google Shape;658;p5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659" name="Google Shape;659;p53"/>
          <p:cNvPicPr preferRelativeResize="0"/>
          <p:nvPr/>
        </p:nvPicPr>
        <p:blipFill>
          <a:blip r:embed="rId3">
            <a:alphaModFix/>
          </a:blip>
          <a:stretch>
            <a:fillRect/>
          </a:stretch>
        </p:blipFill>
        <p:spPr>
          <a:xfrm>
            <a:off x="3908600" y="410564"/>
            <a:ext cx="4963009" cy="3311525"/>
          </a:xfrm>
          <a:prstGeom prst="rect">
            <a:avLst/>
          </a:prstGeom>
          <a:noFill/>
          <a:ln>
            <a:noFill/>
          </a:ln>
        </p:spPr>
      </p:pic>
      <p:sp>
        <p:nvSpPr>
          <p:cNvPr id="660" name="Google Shape;660;p53"/>
          <p:cNvSpPr txBox="1"/>
          <p:nvPr/>
        </p:nvSpPr>
        <p:spPr>
          <a:xfrm>
            <a:off x="6233675" y="2238788"/>
            <a:ext cx="1274700" cy="415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chemeClr val="dk1"/>
                </a:solidFill>
                <a:latin typeface="Black Ops One"/>
                <a:ea typeface="Black Ops One"/>
                <a:cs typeface="Black Ops One"/>
                <a:sym typeface="Black Ops One"/>
              </a:rPr>
              <a:t>BUFFER</a:t>
            </a:r>
            <a:endParaRPr sz="1500">
              <a:solidFill>
                <a:schemeClr val="dk1"/>
              </a:solidFill>
              <a:latin typeface="Black Ops One"/>
              <a:ea typeface="Black Ops One"/>
              <a:cs typeface="Black Ops One"/>
              <a:sym typeface="Black Ops One"/>
            </a:endParaRPr>
          </a:p>
        </p:txBody>
      </p:sp>
      <p:sp>
        <p:nvSpPr>
          <p:cNvPr id="661" name="Google Shape;661;p53"/>
          <p:cNvSpPr txBox="1"/>
          <p:nvPr/>
        </p:nvSpPr>
        <p:spPr>
          <a:xfrm>
            <a:off x="5869525" y="641600"/>
            <a:ext cx="62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12</a:t>
            </a:r>
            <a:endParaRPr sz="1800">
              <a:solidFill>
                <a:schemeClr val="dk1"/>
              </a:solidFill>
              <a:latin typeface="Black Ops One"/>
              <a:ea typeface="Black Ops One"/>
              <a:cs typeface="Black Ops One"/>
              <a:sym typeface="Black Ops One"/>
            </a:endParaRPr>
          </a:p>
        </p:txBody>
      </p:sp>
      <p:sp>
        <p:nvSpPr>
          <p:cNvPr id="662" name="Google Shape;662;p53"/>
          <p:cNvSpPr txBox="1"/>
          <p:nvPr/>
        </p:nvSpPr>
        <p:spPr>
          <a:xfrm>
            <a:off x="7474400" y="1835475"/>
            <a:ext cx="3573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3</a:t>
            </a:r>
            <a:endParaRPr sz="1800">
              <a:solidFill>
                <a:schemeClr val="dk1"/>
              </a:solidFill>
              <a:latin typeface="Black Ops One"/>
              <a:ea typeface="Black Ops One"/>
              <a:cs typeface="Black Ops One"/>
              <a:sym typeface="Black Ops One"/>
            </a:endParaRPr>
          </a:p>
        </p:txBody>
      </p:sp>
      <p:sp>
        <p:nvSpPr>
          <p:cNvPr id="663" name="Google Shape;663;p53"/>
          <p:cNvSpPr txBox="1"/>
          <p:nvPr/>
        </p:nvSpPr>
        <p:spPr>
          <a:xfrm>
            <a:off x="4847250" y="1835475"/>
            <a:ext cx="497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9</a:t>
            </a:r>
            <a:endParaRPr sz="1800">
              <a:solidFill>
                <a:schemeClr val="dk1"/>
              </a:solidFill>
              <a:latin typeface="Black Ops One"/>
              <a:ea typeface="Black Ops One"/>
              <a:cs typeface="Black Ops One"/>
              <a:sym typeface="Black Ops One"/>
            </a:endParaRPr>
          </a:p>
        </p:txBody>
      </p:sp>
      <p:sp>
        <p:nvSpPr>
          <p:cNvPr id="664" name="Google Shape;664;p53"/>
          <p:cNvSpPr txBox="1"/>
          <p:nvPr/>
        </p:nvSpPr>
        <p:spPr>
          <a:xfrm>
            <a:off x="6157000" y="3117825"/>
            <a:ext cx="466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6</a:t>
            </a:r>
            <a:endParaRPr sz="1800">
              <a:solidFill>
                <a:schemeClr val="dk1"/>
              </a:solidFill>
              <a:latin typeface="Black Ops One"/>
              <a:ea typeface="Black Ops One"/>
              <a:cs typeface="Black Ops One"/>
              <a:sym typeface="Black Ops One"/>
            </a:endParaRPr>
          </a:p>
        </p:txBody>
      </p:sp>
      <p:cxnSp>
        <p:nvCxnSpPr>
          <p:cNvPr id="665" name="Google Shape;665;p53"/>
          <p:cNvCxnSpPr/>
          <p:nvPr/>
        </p:nvCxnSpPr>
        <p:spPr>
          <a:xfrm flipH="1">
            <a:off x="6384100" y="553113"/>
            <a:ext cx="12000" cy="3026400"/>
          </a:xfrm>
          <a:prstGeom prst="straightConnector1">
            <a:avLst/>
          </a:prstGeom>
          <a:noFill/>
          <a:ln cap="flat" cmpd="sng" w="38100">
            <a:solidFill>
              <a:schemeClr val="dk1"/>
            </a:solidFill>
            <a:prstDash val="solid"/>
            <a:round/>
            <a:headEnd len="med" w="med" type="none"/>
            <a:tailEnd len="med" w="med" type="none"/>
          </a:ln>
        </p:spPr>
      </p:cxnSp>
      <p:cxnSp>
        <p:nvCxnSpPr>
          <p:cNvPr id="666" name="Google Shape;666;p53"/>
          <p:cNvCxnSpPr/>
          <p:nvPr/>
        </p:nvCxnSpPr>
        <p:spPr>
          <a:xfrm flipH="1" rot="10800000">
            <a:off x="6371075" y="1271000"/>
            <a:ext cx="1310400" cy="800100"/>
          </a:xfrm>
          <a:prstGeom prst="straightConnector1">
            <a:avLst/>
          </a:prstGeom>
          <a:noFill/>
          <a:ln cap="flat" cmpd="sng" w="38100">
            <a:solidFill>
              <a:schemeClr val="dk1"/>
            </a:solidFill>
            <a:prstDash val="solid"/>
            <a:round/>
            <a:headEnd len="med" w="med" type="none"/>
            <a:tailEnd len="med" w="med" type="none"/>
          </a:ln>
        </p:spPr>
      </p:cxnSp>
      <p:sp>
        <p:nvSpPr>
          <p:cNvPr id="667" name="Google Shape;667;p53"/>
          <p:cNvSpPr txBox="1"/>
          <p:nvPr/>
        </p:nvSpPr>
        <p:spPr>
          <a:xfrm>
            <a:off x="6338850" y="1040938"/>
            <a:ext cx="12819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SABBATH</a:t>
            </a:r>
            <a:endParaRPr sz="1500">
              <a:solidFill>
                <a:schemeClr val="dk1"/>
              </a:solidFill>
              <a:latin typeface="Black Ops One"/>
              <a:ea typeface="Black Ops One"/>
              <a:cs typeface="Black Ops One"/>
              <a:sym typeface="Black Ops One"/>
            </a:endParaRPr>
          </a:p>
        </p:txBody>
      </p:sp>
      <p:sp>
        <p:nvSpPr>
          <p:cNvPr id="668" name="Google Shape;668;p53"/>
          <p:cNvSpPr txBox="1"/>
          <p:nvPr/>
        </p:nvSpPr>
        <p:spPr>
          <a:xfrm>
            <a:off x="5149500" y="1902800"/>
            <a:ext cx="9480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latin typeface="Black Ops One"/>
                <a:ea typeface="Black Ops One"/>
                <a:cs typeface="Black Ops One"/>
                <a:sym typeface="Black Ops One"/>
              </a:rPr>
              <a:t>FOCUS</a:t>
            </a:r>
            <a:endParaRPr sz="1500">
              <a:solidFill>
                <a:schemeClr val="dk1"/>
              </a:solidFill>
              <a:latin typeface="Black Ops One"/>
              <a:ea typeface="Black Ops One"/>
              <a:cs typeface="Black Ops One"/>
              <a:sym typeface="Black Ops One"/>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54"/>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674" name="Google Shape;674;p54"/>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675" name="Google Shape;675;p54"/>
          <p:cNvPicPr preferRelativeResize="0"/>
          <p:nvPr/>
        </p:nvPicPr>
        <p:blipFill>
          <a:blip r:embed="rId3">
            <a:alphaModFix/>
          </a:blip>
          <a:stretch>
            <a:fillRect/>
          </a:stretch>
        </p:blipFill>
        <p:spPr>
          <a:xfrm>
            <a:off x="1253195" y="0"/>
            <a:ext cx="6637609" cy="514349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55"/>
          <p:cNvSpPr txBox="1"/>
          <p:nvPr>
            <p:ph type="ctrTitle"/>
          </p:nvPr>
        </p:nvSpPr>
        <p:spPr>
          <a:xfrm>
            <a:off x="101975" y="-863325"/>
            <a:ext cx="8520600" cy="6816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681" name="Google Shape;681;p5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682" name="Google Shape;682;p55"/>
          <p:cNvPicPr preferRelativeResize="0"/>
          <p:nvPr/>
        </p:nvPicPr>
        <p:blipFill>
          <a:blip r:embed="rId3">
            <a:alphaModFix/>
          </a:blip>
          <a:stretch>
            <a:fillRect/>
          </a:stretch>
        </p:blipFill>
        <p:spPr>
          <a:xfrm>
            <a:off x="644925" y="285950"/>
            <a:ext cx="2109450" cy="4571576"/>
          </a:xfrm>
          <a:prstGeom prst="rect">
            <a:avLst/>
          </a:prstGeom>
          <a:noFill/>
          <a:ln>
            <a:noFill/>
          </a:ln>
        </p:spPr>
      </p:pic>
      <p:pic>
        <p:nvPicPr>
          <p:cNvPr id="683" name="Google Shape;683;p55"/>
          <p:cNvPicPr preferRelativeResize="0"/>
          <p:nvPr/>
        </p:nvPicPr>
        <p:blipFill>
          <a:blip r:embed="rId4">
            <a:alphaModFix/>
          </a:blip>
          <a:stretch>
            <a:fillRect/>
          </a:stretch>
        </p:blipFill>
        <p:spPr>
          <a:xfrm>
            <a:off x="3648625" y="285948"/>
            <a:ext cx="2109450" cy="4571576"/>
          </a:xfrm>
          <a:prstGeom prst="rect">
            <a:avLst/>
          </a:prstGeom>
          <a:noFill/>
          <a:ln>
            <a:noFill/>
          </a:ln>
        </p:spPr>
      </p:pic>
      <p:pic>
        <p:nvPicPr>
          <p:cNvPr id="684" name="Google Shape;684;p55"/>
          <p:cNvPicPr preferRelativeResize="0"/>
          <p:nvPr/>
        </p:nvPicPr>
        <p:blipFill>
          <a:blip r:embed="rId5">
            <a:alphaModFix/>
          </a:blip>
          <a:stretch>
            <a:fillRect/>
          </a:stretch>
        </p:blipFill>
        <p:spPr>
          <a:xfrm>
            <a:off x="6349425" y="285950"/>
            <a:ext cx="2273150" cy="457157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56"/>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690" name="Google Shape;690;p5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691" name="Google Shape;691;p56"/>
          <p:cNvPicPr preferRelativeResize="0"/>
          <p:nvPr/>
        </p:nvPicPr>
        <p:blipFill>
          <a:blip r:embed="rId3">
            <a:alphaModFix/>
          </a:blip>
          <a:stretch>
            <a:fillRect/>
          </a:stretch>
        </p:blipFill>
        <p:spPr>
          <a:xfrm>
            <a:off x="1469800" y="240463"/>
            <a:ext cx="2151425" cy="4662574"/>
          </a:xfrm>
          <a:prstGeom prst="rect">
            <a:avLst/>
          </a:prstGeom>
          <a:noFill/>
          <a:ln>
            <a:noFill/>
          </a:ln>
        </p:spPr>
      </p:pic>
      <p:pic>
        <p:nvPicPr>
          <p:cNvPr id="692" name="Google Shape;692;p56"/>
          <p:cNvPicPr preferRelativeResize="0"/>
          <p:nvPr/>
        </p:nvPicPr>
        <p:blipFill>
          <a:blip r:embed="rId4">
            <a:alphaModFix/>
          </a:blip>
          <a:stretch>
            <a:fillRect/>
          </a:stretch>
        </p:blipFill>
        <p:spPr>
          <a:xfrm>
            <a:off x="5776175" y="240475"/>
            <a:ext cx="2151425" cy="466254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7"/>
          <p:cNvSpPr txBox="1"/>
          <p:nvPr>
            <p:ph type="ctrTitle"/>
          </p:nvPr>
        </p:nvSpPr>
        <p:spPr>
          <a:xfrm>
            <a:off x="311700" y="744575"/>
            <a:ext cx="8520600" cy="475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800">
                <a:latin typeface="Black Ops One"/>
                <a:ea typeface="Black Ops One"/>
                <a:cs typeface="Black Ops One"/>
                <a:sym typeface="Black Ops One"/>
              </a:rPr>
              <a:t>TIME LEADERSHIP OUTCOMES:</a:t>
            </a:r>
            <a:endParaRPr sz="2800">
              <a:latin typeface="Black Ops One"/>
              <a:ea typeface="Black Ops One"/>
              <a:cs typeface="Black Ops One"/>
              <a:sym typeface="Black Ops One"/>
            </a:endParaRPr>
          </a:p>
        </p:txBody>
      </p:sp>
      <p:sp>
        <p:nvSpPr>
          <p:cNvPr id="698" name="Google Shape;698;p57"/>
          <p:cNvSpPr txBox="1"/>
          <p:nvPr>
            <p:ph idx="1" type="subTitle"/>
          </p:nvPr>
        </p:nvSpPr>
        <p:spPr>
          <a:xfrm>
            <a:off x="311700" y="1474450"/>
            <a:ext cx="8520600" cy="32028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Clr>
                <a:schemeClr val="dk1"/>
              </a:buClr>
              <a:buSzPts val="2400"/>
              <a:buFont typeface="Black Ops One"/>
              <a:buChar char="●"/>
            </a:pPr>
            <a:r>
              <a:rPr lang="en" sz="2400">
                <a:solidFill>
                  <a:schemeClr val="dk1"/>
                </a:solidFill>
                <a:latin typeface="Black Ops One"/>
                <a:ea typeface="Black Ops One"/>
                <a:cs typeface="Black Ops One"/>
                <a:sym typeface="Black Ops One"/>
              </a:rPr>
              <a:t>INCREASE LEADERSHIP </a:t>
            </a:r>
            <a:endParaRPr sz="24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2400">
                <a:solidFill>
                  <a:schemeClr val="dk1"/>
                </a:solidFill>
                <a:latin typeface="Black Ops One"/>
                <a:ea typeface="Black Ops One"/>
                <a:cs typeface="Black Ops One"/>
                <a:sym typeface="Black Ops One"/>
              </a:rPr>
              <a:t>(MORE FOCUS DAYS)</a:t>
            </a:r>
            <a:endParaRPr sz="2400">
              <a:solidFill>
                <a:schemeClr val="dk1"/>
              </a:solidFill>
              <a:latin typeface="Black Ops One"/>
              <a:ea typeface="Black Ops One"/>
              <a:cs typeface="Black Ops One"/>
              <a:sym typeface="Black Ops One"/>
            </a:endParaRPr>
          </a:p>
          <a:p>
            <a:pPr indent="-381000" lvl="0" marL="457200" rtl="0" algn="l">
              <a:spcBef>
                <a:spcPts val="0"/>
              </a:spcBef>
              <a:spcAft>
                <a:spcPts val="0"/>
              </a:spcAft>
              <a:buClr>
                <a:schemeClr val="dk1"/>
              </a:buClr>
              <a:buSzPts val="2400"/>
              <a:buFont typeface="Black Ops One"/>
              <a:buChar char="●"/>
            </a:pPr>
            <a:r>
              <a:rPr lang="en" sz="2400">
                <a:solidFill>
                  <a:schemeClr val="dk1"/>
                </a:solidFill>
                <a:latin typeface="Black Ops One"/>
                <a:ea typeface="Black Ops One"/>
                <a:cs typeface="Black Ops One"/>
                <a:sym typeface="Black Ops One"/>
              </a:rPr>
              <a:t>DELEGATE MANAGEMENT </a:t>
            </a:r>
            <a:endParaRPr sz="24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2400">
                <a:solidFill>
                  <a:schemeClr val="dk1"/>
                </a:solidFill>
                <a:latin typeface="Black Ops One"/>
                <a:ea typeface="Black Ops One"/>
                <a:cs typeface="Black Ops One"/>
                <a:sym typeface="Black Ops One"/>
              </a:rPr>
              <a:t>(LESS BUFFER DAYS)</a:t>
            </a:r>
            <a:endParaRPr sz="2400">
              <a:solidFill>
                <a:schemeClr val="dk1"/>
              </a:solidFill>
              <a:latin typeface="Black Ops One"/>
              <a:ea typeface="Black Ops One"/>
              <a:cs typeface="Black Ops One"/>
              <a:sym typeface="Black Ops One"/>
            </a:endParaRPr>
          </a:p>
          <a:p>
            <a:pPr indent="-381000" lvl="0" marL="457200" rtl="0" algn="l">
              <a:spcBef>
                <a:spcPts val="0"/>
              </a:spcBef>
              <a:spcAft>
                <a:spcPts val="0"/>
              </a:spcAft>
              <a:buClr>
                <a:schemeClr val="dk1"/>
              </a:buClr>
              <a:buSzPts val="2400"/>
              <a:buFont typeface="Black Ops One"/>
              <a:buChar char="●"/>
            </a:pPr>
            <a:r>
              <a:rPr lang="en" sz="2400">
                <a:solidFill>
                  <a:schemeClr val="dk1"/>
                </a:solidFill>
                <a:latin typeface="Black Ops One"/>
                <a:ea typeface="Black Ops One"/>
                <a:cs typeface="Black Ops One"/>
                <a:sym typeface="Black Ops One"/>
              </a:rPr>
              <a:t>EXPERIENCE RESTORATION </a:t>
            </a:r>
            <a:endParaRPr sz="2400">
              <a:solidFill>
                <a:schemeClr val="dk1"/>
              </a:solidFill>
              <a:latin typeface="Black Ops One"/>
              <a:ea typeface="Black Ops One"/>
              <a:cs typeface="Black Ops One"/>
              <a:sym typeface="Black Ops One"/>
            </a:endParaRPr>
          </a:p>
          <a:p>
            <a:pPr indent="0" lvl="0" marL="457200" rtl="0" algn="l">
              <a:spcBef>
                <a:spcPts val="0"/>
              </a:spcBef>
              <a:spcAft>
                <a:spcPts val="0"/>
              </a:spcAft>
              <a:buNone/>
            </a:pPr>
            <a:r>
              <a:rPr lang="en" sz="2400">
                <a:solidFill>
                  <a:schemeClr val="dk1"/>
                </a:solidFill>
                <a:latin typeface="Black Ops One"/>
                <a:ea typeface="Black Ops One"/>
                <a:cs typeface="Black Ops One"/>
                <a:sym typeface="Black Ops One"/>
              </a:rPr>
              <a:t>(INTACT SABBATH DAYS)</a:t>
            </a:r>
            <a:endParaRPr sz="2400">
              <a:solidFill>
                <a:schemeClr val="dk1"/>
              </a:solidFill>
              <a:latin typeface="Black Ops One"/>
              <a:ea typeface="Black Ops One"/>
              <a:cs typeface="Black Ops One"/>
              <a:sym typeface="Black Ops One"/>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58"/>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800">
                <a:latin typeface="Black Ops One"/>
                <a:ea typeface="Black Ops One"/>
                <a:cs typeface="Black Ops One"/>
                <a:sym typeface="Black Ops One"/>
              </a:rPr>
              <a:t>CHANGE - NAVIGATING THE SEASONS</a:t>
            </a:r>
            <a:endParaRPr sz="2800">
              <a:latin typeface="Black Ops One"/>
              <a:ea typeface="Black Ops One"/>
              <a:cs typeface="Black Ops One"/>
              <a:sym typeface="Black Ops One"/>
            </a:endParaRPr>
          </a:p>
        </p:txBody>
      </p:sp>
      <p:sp>
        <p:nvSpPr>
          <p:cNvPr id="704" name="Google Shape;704;p58"/>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59"/>
          <p:cNvSpPr txBox="1"/>
          <p:nvPr>
            <p:ph type="ctrTitle"/>
          </p:nvPr>
        </p:nvSpPr>
        <p:spPr>
          <a:xfrm>
            <a:off x="311700" y="301700"/>
            <a:ext cx="8520600" cy="351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710" name="Google Shape;710;p59"/>
          <p:cNvSpPr txBox="1"/>
          <p:nvPr>
            <p:ph idx="1" type="subTitle"/>
          </p:nvPr>
        </p:nvSpPr>
        <p:spPr>
          <a:xfrm>
            <a:off x="311700" y="138120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highlight>
                  <a:srgbClr val="FFFFFF"/>
                </a:highlight>
                <a:latin typeface="Black Ops One"/>
                <a:ea typeface="Black Ops One"/>
                <a:cs typeface="Black Ops One"/>
                <a:sym typeface="Black Ops One"/>
              </a:rPr>
              <a:t>There is an time for everything, and a season for</a:t>
            </a:r>
            <a:endParaRPr sz="2400">
              <a:solidFill>
                <a:schemeClr val="dk1"/>
              </a:solidFill>
              <a:highlight>
                <a:srgbClr val="FFFFFF"/>
              </a:highlight>
              <a:latin typeface="Black Ops One"/>
              <a:ea typeface="Black Ops One"/>
              <a:cs typeface="Black Ops One"/>
              <a:sym typeface="Black Ops One"/>
            </a:endParaRPr>
          </a:p>
          <a:p>
            <a:pPr indent="0" lvl="0" marL="0" rtl="0" algn="ctr">
              <a:spcBef>
                <a:spcPts val="0"/>
              </a:spcBef>
              <a:spcAft>
                <a:spcPts val="0"/>
              </a:spcAft>
              <a:buNone/>
            </a:pPr>
            <a:r>
              <a:rPr lang="en" sz="2400">
                <a:solidFill>
                  <a:schemeClr val="dk1"/>
                </a:solidFill>
                <a:highlight>
                  <a:srgbClr val="FFFFFF"/>
                </a:highlight>
                <a:latin typeface="Black Ops One"/>
                <a:ea typeface="Black Ops One"/>
                <a:cs typeface="Black Ops One"/>
                <a:sym typeface="Black Ops One"/>
              </a:rPr>
              <a:t>every activity under heaven:</a:t>
            </a:r>
            <a:endParaRPr sz="2400">
              <a:solidFill>
                <a:schemeClr val="dk1"/>
              </a:solidFill>
              <a:highlight>
                <a:srgbClr val="FFFFFF"/>
              </a:highlight>
              <a:latin typeface="Black Ops One"/>
              <a:ea typeface="Black Ops One"/>
              <a:cs typeface="Black Ops One"/>
              <a:sym typeface="Black Ops One"/>
            </a:endParaRPr>
          </a:p>
          <a:p>
            <a:pPr indent="0" lvl="0" marL="0" rtl="0" algn="ctr">
              <a:spcBef>
                <a:spcPts val="0"/>
              </a:spcBef>
              <a:spcAft>
                <a:spcPts val="0"/>
              </a:spcAft>
              <a:buNone/>
            </a:pPr>
            <a:r>
              <a:t/>
            </a:r>
            <a:endParaRPr sz="2400">
              <a:solidFill>
                <a:schemeClr val="dk1"/>
              </a:solidFill>
              <a:highlight>
                <a:srgbClr val="FFFFFF"/>
              </a:highlight>
              <a:latin typeface="Black Ops One"/>
              <a:ea typeface="Black Ops One"/>
              <a:cs typeface="Black Ops One"/>
              <a:sym typeface="Black Ops One"/>
            </a:endParaRPr>
          </a:p>
          <a:p>
            <a:pPr indent="457200" lvl="0" marL="3657600" rtl="0" algn="ctr">
              <a:spcBef>
                <a:spcPts val="0"/>
              </a:spcBef>
              <a:spcAft>
                <a:spcPts val="0"/>
              </a:spcAft>
              <a:buNone/>
            </a:pPr>
            <a:r>
              <a:rPr lang="en" sz="2400">
                <a:solidFill>
                  <a:schemeClr val="dk1"/>
                </a:solidFill>
                <a:highlight>
                  <a:srgbClr val="FFFFFF"/>
                </a:highlight>
                <a:latin typeface="Black Ops One"/>
                <a:ea typeface="Black Ops One"/>
                <a:cs typeface="Black Ops One"/>
                <a:sym typeface="Black Ops One"/>
              </a:rPr>
              <a:t>ECCLESIASTES 3:1</a:t>
            </a:r>
            <a:endParaRPr sz="2400">
              <a:solidFill>
                <a:schemeClr val="dk1"/>
              </a:solidFill>
              <a:highlight>
                <a:srgbClr val="FFFFFF"/>
              </a:highlight>
              <a:latin typeface="Black Ops One"/>
              <a:ea typeface="Black Ops One"/>
              <a:cs typeface="Black Ops One"/>
              <a:sym typeface="Black Ops One"/>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60"/>
          <p:cNvSpPr txBox="1"/>
          <p:nvPr>
            <p:ph type="ctrTitle"/>
          </p:nvPr>
        </p:nvSpPr>
        <p:spPr>
          <a:xfrm>
            <a:off x="311700" y="239525"/>
            <a:ext cx="8520600" cy="792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latin typeface="Black Ops One"/>
                <a:ea typeface="Black Ops One"/>
                <a:cs typeface="Black Ops One"/>
                <a:sym typeface="Black Ops One"/>
              </a:rPr>
              <a:t>TYPES OF SEASONS:</a:t>
            </a:r>
            <a:endParaRPr sz="2800">
              <a:latin typeface="Black Ops One"/>
              <a:ea typeface="Black Ops One"/>
              <a:cs typeface="Black Ops One"/>
              <a:sym typeface="Black Ops One"/>
            </a:endParaRPr>
          </a:p>
        </p:txBody>
      </p:sp>
      <p:sp>
        <p:nvSpPr>
          <p:cNvPr id="716" name="Google Shape;716;p60"/>
          <p:cNvSpPr txBox="1"/>
          <p:nvPr>
            <p:ph idx="1" type="subTitle"/>
          </p:nvPr>
        </p:nvSpPr>
        <p:spPr>
          <a:xfrm>
            <a:off x="311700" y="1109275"/>
            <a:ext cx="8520600" cy="3801000"/>
          </a:xfrm>
          <a:prstGeom prst="rect">
            <a:avLst/>
          </a:prstGeom>
        </p:spPr>
        <p:txBody>
          <a:bodyPr anchorCtr="0" anchor="t" bIns="91425" lIns="91425" spcFirstLastPara="1" rIns="91425" wrap="square" tIns="91425">
            <a:normAutofit/>
          </a:bodyPr>
          <a:lstStyle/>
          <a:p>
            <a:pPr indent="-406400" lvl="0" marL="457200" rtl="0" algn="l">
              <a:spcBef>
                <a:spcPts val="0"/>
              </a:spcBef>
              <a:spcAft>
                <a:spcPts val="0"/>
              </a:spcAft>
              <a:buClr>
                <a:schemeClr val="dk1"/>
              </a:buClr>
              <a:buSzPts val="2800"/>
              <a:buFont typeface="Black Ops One"/>
              <a:buChar char="●"/>
            </a:pPr>
            <a:r>
              <a:rPr lang="en">
                <a:solidFill>
                  <a:schemeClr val="dk1"/>
                </a:solidFill>
                <a:latin typeface="Black Ops One"/>
                <a:ea typeface="Black Ops One"/>
                <a:cs typeface="Black Ops One"/>
                <a:sym typeface="Black Ops One"/>
              </a:rPr>
              <a:t>NATURE</a:t>
            </a:r>
            <a:endParaRPr>
              <a:solidFill>
                <a:schemeClr val="dk1"/>
              </a:solidFill>
              <a:latin typeface="Black Ops One"/>
              <a:ea typeface="Black Ops One"/>
              <a:cs typeface="Black Ops One"/>
              <a:sym typeface="Black Ops One"/>
            </a:endParaRPr>
          </a:p>
          <a:p>
            <a:pPr indent="-406400" lvl="0" marL="457200" rtl="0" algn="l">
              <a:spcBef>
                <a:spcPts val="0"/>
              </a:spcBef>
              <a:spcAft>
                <a:spcPts val="0"/>
              </a:spcAft>
              <a:buClr>
                <a:schemeClr val="dk1"/>
              </a:buClr>
              <a:buSzPts val="2800"/>
              <a:buFont typeface="Black Ops One"/>
              <a:buChar char="●"/>
            </a:pPr>
            <a:r>
              <a:rPr lang="en">
                <a:solidFill>
                  <a:schemeClr val="dk1"/>
                </a:solidFill>
                <a:latin typeface="Black Ops One"/>
                <a:ea typeface="Black Ops One"/>
                <a:cs typeface="Black Ops One"/>
                <a:sym typeface="Black Ops One"/>
              </a:rPr>
              <a:t>GENERATIONAL</a:t>
            </a:r>
            <a:endParaRPr>
              <a:solidFill>
                <a:schemeClr val="dk1"/>
              </a:solidFill>
              <a:latin typeface="Black Ops One"/>
              <a:ea typeface="Black Ops One"/>
              <a:cs typeface="Black Ops One"/>
              <a:sym typeface="Black Ops One"/>
            </a:endParaRPr>
          </a:p>
          <a:p>
            <a:pPr indent="-406400" lvl="0" marL="457200" rtl="0" algn="l">
              <a:spcBef>
                <a:spcPts val="0"/>
              </a:spcBef>
              <a:spcAft>
                <a:spcPts val="0"/>
              </a:spcAft>
              <a:buClr>
                <a:schemeClr val="dk1"/>
              </a:buClr>
              <a:buSzPts val="2800"/>
              <a:buFont typeface="Black Ops One"/>
              <a:buChar char="●"/>
            </a:pPr>
            <a:r>
              <a:rPr lang="en">
                <a:solidFill>
                  <a:schemeClr val="dk1"/>
                </a:solidFill>
                <a:latin typeface="Black Ops One"/>
                <a:ea typeface="Black Ops One"/>
                <a:cs typeface="Black Ops One"/>
                <a:sym typeface="Black Ops One"/>
              </a:rPr>
              <a:t>IN RELATIONSHIPS</a:t>
            </a:r>
            <a:endParaRPr>
              <a:solidFill>
                <a:schemeClr val="dk1"/>
              </a:solidFill>
              <a:latin typeface="Black Ops One"/>
              <a:ea typeface="Black Ops One"/>
              <a:cs typeface="Black Ops One"/>
              <a:sym typeface="Black Ops One"/>
            </a:endParaRPr>
          </a:p>
          <a:p>
            <a:pPr indent="-406400" lvl="0" marL="457200" rtl="0" algn="l">
              <a:spcBef>
                <a:spcPts val="0"/>
              </a:spcBef>
              <a:spcAft>
                <a:spcPts val="0"/>
              </a:spcAft>
              <a:buClr>
                <a:schemeClr val="dk1"/>
              </a:buClr>
              <a:buSzPts val="2800"/>
              <a:buFont typeface="Black Ops One"/>
              <a:buChar char="●"/>
            </a:pPr>
            <a:r>
              <a:rPr lang="en">
                <a:solidFill>
                  <a:schemeClr val="dk1"/>
                </a:solidFill>
                <a:latin typeface="Black Ops One"/>
                <a:ea typeface="Black Ops One"/>
                <a:cs typeface="Black Ops One"/>
                <a:sym typeface="Black Ops One"/>
              </a:rPr>
              <a:t>IN YOUR MARRIAGE</a:t>
            </a:r>
            <a:endParaRPr>
              <a:solidFill>
                <a:schemeClr val="dk1"/>
              </a:solidFill>
              <a:latin typeface="Black Ops One"/>
              <a:ea typeface="Black Ops One"/>
              <a:cs typeface="Black Ops One"/>
              <a:sym typeface="Black Ops One"/>
            </a:endParaRPr>
          </a:p>
          <a:p>
            <a:pPr indent="-406400" lvl="0" marL="457200" rtl="0" algn="l">
              <a:spcBef>
                <a:spcPts val="0"/>
              </a:spcBef>
              <a:spcAft>
                <a:spcPts val="0"/>
              </a:spcAft>
              <a:buClr>
                <a:schemeClr val="dk1"/>
              </a:buClr>
              <a:buSzPts val="2800"/>
              <a:buFont typeface="Black Ops One"/>
              <a:buChar char="●"/>
            </a:pPr>
            <a:r>
              <a:rPr lang="en">
                <a:solidFill>
                  <a:schemeClr val="dk1"/>
                </a:solidFill>
                <a:latin typeface="Black Ops One"/>
                <a:ea typeface="Black Ops One"/>
                <a:cs typeface="Black Ops One"/>
                <a:sym typeface="Black Ops One"/>
              </a:rPr>
              <a:t>FOR YOUR PRODIGY</a:t>
            </a:r>
            <a:endParaRPr>
              <a:solidFill>
                <a:schemeClr val="dk1"/>
              </a:solidFill>
              <a:latin typeface="Black Ops One"/>
              <a:ea typeface="Black Ops One"/>
              <a:cs typeface="Black Ops One"/>
              <a:sym typeface="Black Ops One"/>
            </a:endParaRPr>
          </a:p>
          <a:p>
            <a:pPr indent="-406400" lvl="0" marL="457200" rtl="0" algn="l">
              <a:spcBef>
                <a:spcPts val="0"/>
              </a:spcBef>
              <a:spcAft>
                <a:spcPts val="0"/>
              </a:spcAft>
              <a:buClr>
                <a:schemeClr val="dk1"/>
              </a:buClr>
              <a:buSzPts val="2800"/>
              <a:buFont typeface="Black Ops One"/>
              <a:buChar char="●"/>
            </a:pPr>
            <a:r>
              <a:rPr lang="en">
                <a:solidFill>
                  <a:schemeClr val="dk1"/>
                </a:solidFill>
                <a:latin typeface="Black Ops One"/>
                <a:ea typeface="Black Ops One"/>
                <a:cs typeface="Black Ops One"/>
                <a:sym typeface="Black Ops One"/>
              </a:rPr>
              <a:t>IN YOUR CAREER</a:t>
            </a:r>
            <a:endParaRPr>
              <a:solidFill>
                <a:schemeClr val="dk1"/>
              </a:solidFill>
              <a:latin typeface="Black Ops One"/>
              <a:ea typeface="Black Ops One"/>
              <a:cs typeface="Black Ops One"/>
              <a:sym typeface="Black Ops One"/>
            </a:endParaRPr>
          </a:p>
          <a:p>
            <a:pPr indent="-406400" lvl="0" marL="457200" rtl="0" algn="l">
              <a:spcBef>
                <a:spcPts val="0"/>
              </a:spcBef>
              <a:spcAft>
                <a:spcPts val="0"/>
              </a:spcAft>
              <a:buClr>
                <a:schemeClr val="dk1"/>
              </a:buClr>
              <a:buSzPts val="2800"/>
              <a:buFont typeface="Black Ops One"/>
              <a:buChar char="●"/>
            </a:pPr>
            <a:r>
              <a:rPr lang="en">
                <a:solidFill>
                  <a:schemeClr val="dk1"/>
                </a:solidFill>
                <a:latin typeface="Black Ops One"/>
                <a:ea typeface="Black Ops One"/>
                <a:cs typeface="Black Ops One"/>
                <a:sym typeface="Black Ops One"/>
              </a:rPr>
              <a:t>IN YOUR LIFE MISSION</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61"/>
          <p:cNvSpPr txBox="1"/>
          <p:nvPr>
            <p:ph type="ctrTitle"/>
          </p:nvPr>
        </p:nvSpPr>
        <p:spPr>
          <a:xfrm>
            <a:off x="311700" y="231775"/>
            <a:ext cx="5196900" cy="25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sz="2400"/>
          </a:p>
        </p:txBody>
      </p:sp>
      <p:sp>
        <p:nvSpPr>
          <p:cNvPr id="722" name="Google Shape;722;p61"/>
          <p:cNvSpPr txBox="1"/>
          <p:nvPr>
            <p:ph idx="1" type="subTitle"/>
          </p:nvPr>
        </p:nvSpPr>
        <p:spPr>
          <a:xfrm>
            <a:off x="329425" y="732750"/>
            <a:ext cx="3262200" cy="1254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THE RENEWAL </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CYCLE</a:t>
            </a:r>
            <a:endParaRPr>
              <a:solidFill>
                <a:schemeClr val="dk1"/>
              </a:solidFill>
              <a:latin typeface="Black Ops One"/>
              <a:ea typeface="Black Ops One"/>
              <a:cs typeface="Black Ops One"/>
              <a:sym typeface="Black Ops One"/>
            </a:endParaRPr>
          </a:p>
        </p:txBody>
      </p:sp>
      <p:sp>
        <p:nvSpPr>
          <p:cNvPr id="723" name="Google Shape;723;p61"/>
          <p:cNvSpPr/>
          <p:nvPr/>
        </p:nvSpPr>
        <p:spPr>
          <a:xfrm>
            <a:off x="4389875" y="650400"/>
            <a:ext cx="4024800" cy="3842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24" name="Google Shape;724;p61"/>
          <p:cNvCxnSpPr>
            <a:endCxn id="723" idx="6"/>
          </p:cNvCxnSpPr>
          <p:nvPr/>
        </p:nvCxnSpPr>
        <p:spPr>
          <a:xfrm flipH="1" rot="10800000">
            <a:off x="4397675" y="2571750"/>
            <a:ext cx="4017000" cy="15600"/>
          </a:xfrm>
          <a:prstGeom prst="straightConnector1">
            <a:avLst/>
          </a:prstGeom>
          <a:noFill/>
          <a:ln cap="flat" cmpd="sng" w="9525">
            <a:solidFill>
              <a:schemeClr val="dk2"/>
            </a:solidFill>
            <a:prstDash val="solid"/>
            <a:round/>
            <a:headEnd len="med" w="med" type="none"/>
            <a:tailEnd len="med" w="med" type="none"/>
          </a:ln>
        </p:spPr>
      </p:cxnSp>
      <p:cxnSp>
        <p:nvCxnSpPr>
          <p:cNvPr id="725" name="Google Shape;725;p61"/>
          <p:cNvCxnSpPr>
            <a:stCxn id="723" idx="0"/>
            <a:endCxn id="723" idx="4"/>
          </p:cNvCxnSpPr>
          <p:nvPr/>
        </p:nvCxnSpPr>
        <p:spPr>
          <a:xfrm>
            <a:off x="6402275" y="650400"/>
            <a:ext cx="0" cy="3842700"/>
          </a:xfrm>
          <a:prstGeom prst="straightConnector1">
            <a:avLst/>
          </a:prstGeom>
          <a:noFill/>
          <a:ln cap="flat" cmpd="sng" w="9525">
            <a:solidFill>
              <a:schemeClr val="dk2"/>
            </a:solidFill>
            <a:prstDash val="solid"/>
            <a:round/>
            <a:headEnd len="med" w="med" type="none"/>
            <a:tailEnd len="med" w="med" type="none"/>
          </a:ln>
        </p:spPr>
      </p:cxnSp>
      <p:sp>
        <p:nvSpPr>
          <p:cNvPr id="726" name="Google Shape;726;p61"/>
          <p:cNvSpPr txBox="1"/>
          <p:nvPr/>
        </p:nvSpPr>
        <p:spPr>
          <a:xfrm>
            <a:off x="4685075" y="3198375"/>
            <a:ext cx="1577100" cy="7389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PHASE 1</a:t>
            </a:r>
            <a:endParaRPr sz="18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GET READY</a:t>
            </a:r>
            <a:endParaRPr sz="1800">
              <a:solidFill>
                <a:schemeClr val="dk1"/>
              </a:solidFill>
              <a:latin typeface="Black Ops One"/>
              <a:ea typeface="Black Ops One"/>
              <a:cs typeface="Black Ops One"/>
              <a:sym typeface="Black Ops One"/>
            </a:endParaRPr>
          </a:p>
        </p:txBody>
      </p:sp>
      <p:sp>
        <p:nvSpPr>
          <p:cNvPr id="727" name="Google Shape;727;p61"/>
          <p:cNvSpPr txBox="1"/>
          <p:nvPr/>
        </p:nvSpPr>
        <p:spPr>
          <a:xfrm>
            <a:off x="6542375" y="3198375"/>
            <a:ext cx="1577100" cy="7389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PHASE 4</a:t>
            </a:r>
            <a:endParaRPr sz="18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COCOON</a:t>
            </a:r>
            <a:endParaRPr sz="1800">
              <a:solidFill>
                <a:schemeClr val="dk1"/>
              </a:solidFill>
              <a:latin typeface="Black Ops One"/>
              <a:ea typeface="Black Ops One"/>
              <a:cs typeface="Black Ops One"/>
              <a:sym typeface="Black Ops One"/>
            </a:endParaRPr>
          </a:p>
        </p:txBody>
      </p:sp>
      <p:sp>
        <p:nvSpPr>
          <p:cNvPr id="728" name="Google Shape;728;p61"/>
          <p:cNvSpPr txBox="1"/>
          <p:nvPr/>
        </p:nvSpPr>
        <p:spPr>
          <a:xfrm>
            <a:off x="4685075" y="1161150"/>
            <a:ext cx="1577100" cy="7389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PHASE 2</a:t>
            </a:r>
            <a:endParaRPr sz="18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GO FOR IT</a:t>
            </a:r>
            <a:endParaRPr sz="1800">
              <a:solidFill>
                <a:schemeClr val="dk1"/>
              </a:solidFill>
              <a:latin typeface="Black Ops One"/>
              <a:ea typeface="Black Ops One"/>
              <a:cs typeface="Black Ops One"/>
              <a:sym typeface="Black Ops One"/>
            </a:endParaRPr>
          </a:p>
        </p:txBody>
      </p:sp>
      <p:sp>
        <p:nvSpPr>
          <p:cNvPr id="729" name="Google Shape;729;p61"/>
          <p:cNvSpPr txBox="1"/>
          <p:nvPr/>
        </p:nvSpPr>
        <p:spPr>
          <a:xfrm>
            <a:off x="6542375" y="1161150"/>
            <a:ext cx="1577100" cy="7389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PHASE 3</a:t>
            </a:r>
            <a:endParaRPr sz="18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sz="1800">
                <a:solidFill>
                  <a:schemeClr val="dk1"/>
                </a:solidFill>
                <a:latin typeface="Black Ops One"/>
                <a:ea typeface="Black Ops One"/>
                <a:cs typeface="Black Ops One"/>
                <a:sym typeface="Black Ops One"/>
              </a:rPr>
              <a:t>DOLDRUMS</a:t>
            </a:r>
            <a:endParaRPr sz="1800">
              <a:solidFill>
                <a:schemeClr val="dk1"/>
              </a:solidFill>
              <a:latin typeface="Black Ops One"/>
              <a:ea typeface="Black Ops One"/>
              <a:cs typeface="Black Ops One"/>
              <a:sym typeface="Black Ops One"/>
            </a:endParaRPr>
          </a:p>
        </p:txBody>
      </p:sp>
      <p:sp>
        <p:nvSpPr>
          <p:cNvPr id="730" name="Google Shape;730;p61"/>
          <p:cNvSpPr/>
          <p:nvPr/>
        </p:nvSpPr>
        <p:spPr>
          <a:xfrm rot="10800000">
            <a:off x="6440950" y="2641800"/>
            <a:ext cx="2510100" cy="2501700"/>
          </a:xfrm>
          <a:prstGeom prst="bentArrow">
            <a:avLst>
              <a:gd fmla="val 14238" name="adj1"/>
              <a:gd fmla="val 12112" name="adj2"/>
              <a:gd fmla="val 10320" name="adj3"/>
              <a:gd fmla="val 92693"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1" name="Google Shape;731;p61"/>
          <p:cNvSpPr/>
          <p:nvPr/>
        </p:nvSpPr>
        <p:spPr>
          <a:xfrm rot="5400000">
            <a:off x="6666925" y="108300"/>
            <a:ext cx="2331000" cy="2502900"/>
          </a:xfrm>
          <a:prstGeom prst="bentArrow">
            <a:avLst>
              <a:gd fmla="val 12511" name="adj1"/>
              <a:gd fmla="val 14426" name="adj2"/>
              <a:gd fmla="val 10320" name="adj3"/>
              <a:gd fmla="val 92693"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2" name="Google Shape;732;p61"/>
          <p:cNvSpPr/>
          <p:nvPr/>
        </p:nvSpPr>
        <p:spPr>
          <a:xfrm rot="-5400000">
            <a:off x="3640150" y="2606550"/>
            <a:ext cx="2478600" cy="2439900"/>
          </a:xfrm>
          <a:prstGeom prst="bentArrow">
            <a:avLst>
              <a:gd fmla="val 13376" name="adj1"/>
              <a:gd fmla="val 14426" name="adj2"/>
              <a:gd fmla="val 10320" name="adj3"/>
              <a:gd fmla="val 92693"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3" name="Google Shape;733;p61"/>
          <p:cNvSpPr/>
          <p:nvPr/>
        </p:nvSpPr>
        <p:spPr>
          <a:xfrm>
            <a:off x="3879250" y="54425"/>
            <a:ext cx="2414100" cy="2323200"/>
          </a:xfrm>
          <a:prstGeom prst="bentArrow">
            <a:avLst>
              <a:gd fmla="val 12949" name="adj1"/>
              <a:gd fmla="val 12206" name="adj2"/>
              <a:gd fmla="val 10320" name="adj3"/>
              <a:gd fmla="val 92693"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4" name="Google Shape;734;p61"/>
          <p:cNvSpPr txBox="1"/>
          <p:nvPr/>
        </p:nvSpPr>
        <p:spPr>
          <a:xfrm>
            <a:off x="4245625" y="108800"/>
            <a:ext cx="4475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highlight>
                  <a:schemeClr val="lt1"/>
                </a:highlight>
                <a:latin typeface="Black Ops One"/>
                <a:ea typeface="Black Ops One"/>
                <a:cs typeface="Black Ops One"/>
                <a:sym typeface="Black Ops One"/>
              </a:rPr>
              <a:t> SEASON OF DOING</a:t>
            </a:r>
            <a:endParaRPr sz="1800">
              <a:solidFill>
                <a:schemeClr val="dk1"/>
              </a:solidFill>
              <a:highlight>
                <a:schemeClr val="lt1"/>
              </a:highlight>
              <a:latin typeface="Black Ops One"/>
              <a:ea typeface="Black Ops One"/>
              <a:cs typeface="Black Ops One"/>
              <a:sym typeface="Black Ops One"/>
            </a:endParaRPr>
          </a:p>
          <a:p>
            <a:pPr indent="0" lvl="0" marL="0" rtl="0" algn="ctr">
              <a:spcBef>
                <a:spcPts val="0"/>
              </a:spcBef>
              <a:spcAft>
                <a:spcPts val="0"/>
              </a:spcAft>
              <a:buNone/>
            </a:pPr>
            <a:r>
              <a:rPr lang="en" sz="1800">
                <a:solidFill>
                  <a:schemeClr val="dk1"/>
                </a:solidFill>
                <a:highlight>
                  <a:schemeClr val="lt1"/>
                </a:highlight>
                <a:latin typeface="Black Ops One"/>
                <a:ea typeface="Black Ops One"/>
                <a:cs typeface="Black Ops One"/>
                <a:sym typeface="Black Ops One"/>
              </a:rPr>
              <a:t>A CHAPTER IN YOUR LIFE</a:t>
            </a:r>
            <a:endParaRPr sz="1800">
              <a:solidFill>
                <a:schemeClr val="dk1"/>
              </a:solidFill>
              <a:highlight>
                <a:schemeClr val="lt1"/>
              </a:highlight>
              <a:latin typeface="Black Ops One"/>
              <a:ea typeface="Black Ops One"/>
              <a:cs typeface="Black Ops One"/>
              <a:sym typeface="Black Ops One"/>
            </a:endParaRPr>
          </a:p>
        </p:txBody>
      </p:sp>
      <p:sp>
        <p:nvSpPr>
          <p:cNvPr id="735" name="Google Shape;735;p61"/>
          <p:cNvSpPr txBox="1"/>
          <p:nvPr/>
        </p:nvSpPr>
        <p:spPr>
          <a:xfrm>
            <a:off x="4164575" y="4326900"/>
            <a:ext cx="44754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highlight>
                  <a:schemeClr val="lt1"/>
                </a:highlight>
                <a:latin typeface="Black Ops One"/>
                <a:ea typeface="Black Ops One"/>
                <a:cs typeface="Black Ops One"/>
                <a:sym typeface="Black Ops One"/>
              </a:rPr>
              <a:t>A LIFE </a:t>
            </a:r>
            <a:r>
              <a:rPr lang="en" sz="1800">
                <a:solidFill>
                  <a:schemeClr val="dk1"/>
                </a:solidFill>
                <a:highlight>
                  <a:schemeClr val="lt1"/>
                </a:highlight>
                <a:latin typeface="Black Ops One"/>
                <a:ea typeface="Black Ops One"/>
                <a:cs typeface="Black Ops One"/>
                <a:sym typeface="Black Ops One"/>
              </a:rPr>
              <a:t>TRANSITION</a:t>
            </a:r>
            <a:endParaRPr sz="1800">
              <a:solidFill>
                <a:schemeClr val="dk1"/>
              </a:solidFill>
              <a:highlight>
                <a:schemeClr val="lt1"/>
              </a:highlight>
              <a:latin typeface="Black Ops One"/>
              <a:ea typeface="Black Ops One"/>
              <a:cs typeface="Black Ops One"/>
              <a:sym typeface="Black Ops One"/>
            </a:endParaRPr>
          </a:p>
          <a:p>
            <a:pPr indent="0" lvl="0" marL="0" rtl="0" algn="ctr">
              <a:spcBef>
                <a:spcPts val="0"/>
              </a:spcBef>
              <a:spcAft>
                <a:spcPts val="0"/>
              </a:spcAft>
              <a:buNone/>
            </a:pPr>
            <a:r>
              <a:rPr lang="en" sz="1800">
                <a:solidFill>
                  <a:schemeClr val="dk1"/>
                </a:solidFill>
                <a:highlight>
                  <a:schemeClr val="lt1"/>
                </a:highlight>
                <a:latin typeface="Black Ops One"/>
                <a:ea typeface="Black Ops One"/>
                <a:cs typeface="Black Ops One"/>
                <a:sym typeface="Black Ops One"/>
              </a:rPr>
              <a:t>SEASON OF BEING</a:t>
            </a:r>
            <a:endParaRPr sz="1800">
              <a:solidFill>
                <a:schemeClr val="dk1"/>
              </a:solidFill>
              <a:highlight>
                <a:schemeClr val="lt1"/>
              </a:highlight>
              <a:latin typeface="Black Ops One"/>
              <a:ea typeface="Black Ops One"/>
              <a:cs typeface="Black Ops One"/>
              <a:sym typeface="Black Ops One"/>
            </a:endParaRPr>
          </a:p>
        </p:txBody>
      </p:sp>
      <p:sp>
        <p:nvSpPr>
          <p:cNvPr id="736" name="Google Shape;736;p61"/>
          <p:cNvSpPr/>
          <p:nvPr/>
        </p:nvSpPr>
        <p:spPr>
          <a:xfrm rot="5400000">
            <a:off x="7101725" y="2371900"/>
            <a:ext cx="458400" cy="415300"/>
          </a:xfrm>
          <a:prstGeom prst="flowChartMerg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7" name="Google Shape;737;p61"/>
          <p:cNvSpPr/>
          <p:nvPr/>
        </p:nvSpPr>
        <p:spPr>
          <a:xfrm rot="5400000">
            <a:off x="7977825" y="2371900"/>
            <a:ext cx="458400" cy="415300"/>
          </a:xfrm>
          <a:prstGeom prst="flowChartMerg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8" name="Google Shape;738;p61"/>
          <p:cNvSpPr/>
          <p:nvPr/>
        </p:nvSpPr>
        <p:spPr>
          <a:xfrm rot="5400000">
            <a:off x="6207463" y="2371900"/>
            <a:ext cx="458400" cy="415300"/>
          </a:xfrm>
          <a:prstGeom prst="flowChartMerg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39" name="Google Shape;739;p61"/>
          <p:cNvSpPr/>
          <p:nvPr/>
        </p:nvSpPr>
        <p:spPr>
          <a:xfrm rot="5400000">
            <a:off x="5313225" y="2363063"/>
            <a:ext cx="458400" cy="415300"/>
          </a:xfrm>
          <a:prstGeom prst="flowChartMerg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0" name="Google Shape;740;p61"/>
          <p:cNvSpPr/>
          <p:nvPr/>
        </p:nvSpPr>
        <p:spPr>
          <a:xfrm rot="5400000">
            <a:off x="4342800" y="2363063"/>
            <a:ext cx="458400" cy="415300"/>
          </a:xfrm>
          <a:prstGeom prst="flowChartMerg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41" name="Google Shape;741;p61"/>
          <p:cNvSpPr txBox="1"/>
          <p:nvPr/>
        </p:nvSpPr>
        <p:spPr>
          <a:xfrm>
            <a:off x="4125650" y="2348700"/>
            <a:ext cx="4475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highlight>
                  <a:schemeClr val="lt1"/>
                </a:highlight>
                <a:latin typeface="Black Ops One"/>
                <a:ea typeface="Black Ops One"/>
                <a:cs typeface="Black Ops One"/>
                <a:sym typeface="Black Ops One"/>
              </a:rPr>
              <a:t>MINITRANSITION</a:t>
            </a:r>
            <a:endParaRPr sz="1800">
              <a:solidFill>
                <a:schemeClr val="dk1"/>
              </a:solidFill>
              <a:highlight>
                <a:schemeClr val="lt1"/>
              </a:highlight>
              <a:latin typeface="Black Ops One"/>
              <a:ea typeface="Black Ops One"/>
              <a:cs typeface="Black Ops One"/>
              <a:sym typeface="Black Ops One"/>
            </a:endParaRPr>
          </a:p>
        </p:txBody>
      </p:sp>
      <p:sp>
        <p:nvSpPr>
          <p:cNvPr id="742" name="Google Shape;742;p61"/>
          <p:cNvSpPr txBox="1"/>
          <p:nvPr/>
        </p:nvSpPr>
        <p:spPr>
          <a:xfrm>
            <a:off x="4543325" y="1920688"/>
            <a:ext cx="186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THE HEROIC YOU</a:t>
            </a:r>
            <a:endParaRPr>
              <a:solidFill>
                <a:schemeClr val="dk1"/>
              </a:solidFill>
              <a:latin typeface="Black Ops One"/>
              <a:ea typeface="Black Ops One"/>
              <a:cs typeface="Black Ops One"/>
              <a:sym typeface="Black Ops One"/>
            </a:endParaRPr>
          </a:p>
        </p:txBody>
      </p:sp>
      <p:sp>
        <p:nvSpPr>
          <p:cNvPr id="743" name="Google Shape;743;p61"/>
          <p:cNvSpPr txBox="1"/>
          <p:nvPr/>
        </p:nvSpPr>
        <p:spPr>
          <a:xfrm>
            <a:off x="6542375" y="1900050"/>
            <a:ext cx="251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THE </a:t>
            </a:r>
            <a:r>
              <a:rPr lang="en">
                <a:solidFill>
                  <a:schemeClr val="dk1"/>
                </a:solidFill>
                <a:latin typeface="Black Ops One"/>
                <a:ea typeface="Black Ops One"/>
                <a:cs typeface="Black Ops One"/>
                <a:sym typeface="Black Ops One"/>
              </a:rPr>
              <a:t>DISENCHANTED</a:t>
            </a:r>
            <a:r>
              <a:rPr lang="en">
                <a:solidFill>
                  <a:schemeClr val="dk1"/>
                </a:solidFill>
                <a:latin typeface="Black Ops One"/>
                <a:ea typeface="Black Ops One"/>
                <a:cs typeface="Black Ops One"/>
                <a:sym typeface="Black Ops One"/>
              </a:rPr>
              <a:t> YOU</a:t>
            </a:r>
            <a:endParaRPr>
              <a:solidFill>
                <a:schemeClr val="dk1"/>
              </a:solidFill>
              <a:latin typeface="Black Ops One"/>
              <a:ea typeface="Black Ops One"/>
              <a:cs typeface="Black Ops One"/>
              <a:sym typeface="Black Ops One"/>
            </a:endParaRPr>
          </a:p>
        </p:txBody>
      </p:sp>
      <p:sp>
        <p:nvSpPr>
          <p:cNvPr id="744" name="Google Shape;744;p61"/>
          <p:cNvSpPr txBox="1"/>
          <p:nvPr/>
        </p:nvSpPr>
        <p:spPr>
          <a:xfrm>
            <a:off x="5549275" y="3937275"/>
            <a:ext cx="1989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A TURNING POINT</a:t>
            </a:r>
            <a:endParaRPr>
              <a:solidFill>
                <a:schemeClr val="dk1"/>
              </a:solidFill>
              <a:latin typeface="Black Ops One"/>
              <a:ea typeface="Black Ops One"/>
              <a:cs typeface="Black Ops One"/>
              <a:sym typeface="Black Ops One"/>
            </a:endParaRPr>
          </a:p>
        </p:txBody>
      </p:sp>
      <p:sp>
        <p:nvSpPr>
          <p:cNvPr id="745" name="Google Shape;745;p61"/>
          <p:cNvSpPr/>
          <p:nvPr/>
        </p:nvSpPr>
        <p:spPr>
          <a:xfrm>
            <a:off x="8041575" y="732750"/>
            <a:ext cx="520560" cy="588114"/>
          </a:xfrm>
          <a:prstGeom prst="irregularSeal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Black Ops One"/>
                <a:ea typeface="Black Ops One"/>
                <a:cs typeface="Black Ops One"/>
                <a:sym typeface="Black Ops One"/>
              </a:rPr>
              <a:t>BATTLE READY TRANSFORMATION GYM</a:t>
            </a:r>
            <a:endParaRPr>
              <a:latin typeface="Black Ops One"/>
              <a:ea typeface="Black Ops One"/>
              <a:cs typeface="Black Ops One"/>
              <a:sym typeface="Black Ops One"/>
            </a:endParaRPr>
          </a:p>
        </p:txBody>
      </p:sp>
      <p:sp>
        <p:nvSpPr>
          <p:cNvPr id="113" name="Google Shape;11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14" name="Google Shape;114;p17"/>
          <p:cNvSpPr/>
          <p:nvPr/>
        </p:nvSpPr>
        <p:spPr>
          <a:xfrm>
            <a:off x="2872950" y="1955900"/>
            <a:ext cx="885900" cy="839700"/>
          </a:xfrm>
          <a:prstGeom prst="rect">
            <a:avLst/>
          </a:prstGeom>
          <a:solidFill>
            <a:srgbClr val="DD7E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BODY</a:t>
            </a:r>
            <a:endParaRPr>
              <a:latin typeface="Black Ops One"/>
              <a:ea typeface="Black Ops One"/>
              <a:cs typeface="Black Ops One"/>
              <a:sym typeface="Black Ops One"/>
            </a:endParaRPr>
          </a:p>
        </p:txBody>
      </p:sp>
      <p:sp>
        <p:nvSpPr>
          <p:cNvPr id="115" name="Google Shape;115;p17"/>
          <p:cNvSpPr/>
          <p:nvPr/>
        </p:nvSpPr>
        <p:spPr>
          <a:xfrm>
            <a:off x="3758850" y="1955900"/>
            <a:ext cx="885900" cy="8397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SPIRIT</a:t>
            </a:r>
            <a:endParaRPr>
              <a:latin typeface="Black Ops One"/>
              <a:ea typeface="Black Ops One"/>
              <a:cs typeface="Black Ops One"/>
              <a:sym typeface="Black Ops One"/>
            </a:endParaRPr>
          </a:p>
        </p:txBody>
      </p:sp>
      <p:sp>
        <p:nvSpPr>
          <p:cNvPr id="116" name="Google Shape;116;p17"/>
          <p:cNvSpPr/>
          <p:nvPr/>
        </p:nvSpPr>
        <p:spPr>
          <a:xfrm>
            <a:off x="4644750" y="1955900"/>
            <a:ext cx="806100" cy="8397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MIND</a:t>
            </a:r>
            <a:endParaRPr>
              <a:latin typeface="Black Ops One"/>
              <a:ea typeface="Black Ops One"/>
              <a:cs typeface="Black Ops One"/>
              <a:sym typeface="Black Ops One"/>
            </a:endParaRPr>
          </a:p>
        </p:txBody>
      </p:sp>
      <p:sp>
        <p:nvSpPr>
          <p:cNvPr id="117" name="Google Shape;117;p17"/>
          <p:cNvSpPr/>
          <p:nvPr/>
        </p:nvSpPr>
        <p:spPr>
          <a:xfrm>
            <a:off x="5450850" y="1955900"/>
            <a:ext cx="806100" cy="839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SOUL</a:t>
            </a:r>
            <a:endParaRPr>
              <a:latin typeface="Black Ops One"/>
              <a:ea typeface="Black Ops One"/>
              <a:cs typeface="Black Ops One"/>
              <a:sym typeface="Black Ops One"/>
            </a:endParaRPr>
          </a:p>
        </p:txBody>
      </p:sp>
      <p:sp>
        <p:nvSpPr>
          <p:cNvPr id="118" name="Google Shape;118;p17"/>
          <p:cNvSpPr txBox="1"/>
          <p:nvPr/>
        </p:nvSpPr>
        <p:spPr>
          <a:xfrm>
            <a:off x="2334300" y="3255475"/>
            <a:ext cx="4475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800">
                <a:solidFill>
                  <a:schemeClr val="dk1"/>
                </a:solidFill>
                <a:highlight>
                  <a:schemeClr val="lt1"/>
                </a:highlight>
                <a:latin typeface="Black Ops One"/>
                <a:ea typeface="Black Ops One"/>
                <a:cs typeface="Black Ops One"/>
                <a:sym typeface="Black Ops One"/>
              </a:rPr>
              <a:t>NO PAIN, NO GAIN</a:t>
            </a:r>
            <a:endParaRPr sz="1800">
              <a:solidFill>
                <a:schemeClr val="dk1"/>
              </a:solidFill>
              <a:highlight>
                <a:schemeClr val="lt1"/>
              </a:highlight>
              <a:latin typeface="Black Ops One"/>
              <a:ea typeface="Black Ops One"/>
              <a:cs typeface="Black Ops One"/>
              <a:sym typeface="Black Ops One"/>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62"/>
          <p:cNvSpPr txBox="1"/>
          <p:nvPr>
            <p:ph type="ctrTitle"/>
          </p:nvPr>
        </p:nvSpPr>
        <p:spPr>
          <a:xfrm>
            <a:off x="311700" y="332775"/>
            <a:ext cx="3114600" cy="576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2800">
                <a:latin typeface="Black Ops One"/>
                <a:ea typeface="Black Ops One"/>
                <a:cs typeface="Black Ops One"/>
                <a:sym typeface="Black Ops One"/>
              </a:rPr>
              <a:t>SIGMOID CURVE</a:t>
            </a:r>
            <a:endParaRPr sz="2800">
              <a:latin typeface="Black Ops One"/>
              <a:ea typeface="Black Ops One"/>
              <a:cs typeface="Black Ops One"/>
              <a:sym typeface="Black Ops One"/>
            </a:endParaRPr>
          </a:p>
        </p:txBody>
      </p:sp>
      <p:sp>
        <p:nvSpPr>
          <p:cNvPr id="751" name="Google Shape;751;p62"/>
          <p:cNvSpPr txBox="1"/>
          <p:nvPr>
            <p:ph idx="1" type="subTitle"/>
          </p:nvPr>
        </p:nvSpPr>
        <p:spPr>
          <a:xfrm>
            <a:off x="574950" y="4692800"/>
            <a:ext cx="8520600" cy="359100"/>
          </a:xfrm>
          <a:prstGeom prst="rect">
            <a:avLst/>
          </a:prstGeom>
        </p:spPr>
        <p:txBody>
          <a:bodyPr anchorCtr="0" anchor="t" bIns="91425" lIns="91425" spcFirstLastPara="1" rIns="91425" wrap="square" tIns="91425">
            <a:normAutofit fontScale="47500" lnSpcReduction="20000"/>
          </a:bodyPr>
          <a:lstStyle/>
          <a:p>
            <a:pPr indent="0" lvl="0" marL="0" rtl="0" algn="r">
              <a:spcBef>
                <a:spcPts val="0"/>
              </a:spcBef>
              <a:spcAft>
                <a:spcPts val="0"/>
              </a:spcAft>
              <a:buNone/>
            </a:pPr>
            <a:r>
              <a:rPr lang="en" sz="3010">
                <a:solidFill>
                  <a:schemeClr val="dk1"/>
                </a:solidFill>
                <a:latin typeface="Black Ops One"/>
                <a:ea typeface="Black Ops One"/>
                <a:cs typeface="Black Ops One"/>
                <a:sym typeface="Black Ops One"/>
              </a:rPr>
              <a:t>TIME</a:t>
            </a:r>
            <a:endParaRPr sz="3010">
              <a:solidFill>
                <a:schemeClr val="dk1"/>
              </a:solidFill>
              <a:latin typeface="Black Ops One"/>
              <a:ea typeface="Black Ops One"/>
              <a:cs typeface="Black Ops One"/>
              <a:sym typeface="Black Ops One"/>
            </a:endParaRPr>
          </a:p>
        </p:txBody>
      </p:sp>
      <p:sp>
        <p:nvSpPr>
          <p:cNvPr id="752" name="Google Shape;752;p62"/>
          <p:cNvSpPr txBox="1"/>
          <p:nvPr/>
        </p:nvSpPr>
        <p:spPr>
          <a:xfrm rot="-5398848">
            <a:off x="-1895772" y="2901169"/>
            <a:ext cx="44754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chemeClr val="dk1"/>
                </a:solidFill>
                <a:latin typeface="Black Ops One"/>
                <a:ea typeface="Black Ops One"/>
                <a:cs typeface="Black Ops One"/>
                <a:sym typeface="Black Ops One"/>
              </a:rPr>
              <a:t>SUCCESS</a:t>
            </a:r>
            <a:endParaRPr>
              <a:solidFill>
                <a:schemeClr val="dk1"/>
              </a:solidFill>
              <a:latin typeface="Black Ops One"/>
              <a:ea typeface="Black Ops One"/>
              <a:cs typeface="Black Ops One"/>
              <a:sym typeface="Black Ops One"/>
            </a:endParaRPr>
          </a:p>
        </p:txBody>
      </p:sp>
      <p:cxnSp>
        <p:nvCxnSpPr>
          <p:cNvPr id="753" name="Google Shape;753;p62"/>
          <p:cNvCxnSpPr/>
          <p:nvPr/>
        </p:nvCxnSpPr>
        <p:spPr>
          <a:xfrm flipH="1">
            <a:off x="543750" y="947900"/>
            <a:ext cx="31200" cy="3744900"/>
          </a:xfrm>
          <a:prstGeom prst="straightConnector1">
            <a:avLst/>
          </a:prstGeom>
          <a:noFill/>
          <a:ln cap="flat" cmpd="sng" w="9525">
            <a:solidFill>
              <a:schemeClr val="dk2"/>
            </a:solidFill>
            <a:prstDash val="solid"/>
            <a:round/>
            <a:headEnd len="med" w="med" type="none"/>
            <a:tailEnd len="med" w="med" type="none"/>
          </a:ln>
        </p:spPr>
      </p:cxnSp>
      <p:cxnSp>
        <p:nvCxnSpPr>
          <p:cNvPr id="754" name="Google Shape;754;p62"/>
          <p:cNvCxnSpPr/>
          <p:nvPr/>
        </p:nvCxnSpPr>
        <p:spPr>
          <a:xfrm>
            <a:off x="543750" y="4692800"/>
            <a:ext cx="8414700" cy="0"/>
          </a:xfrm>
          <a:prstGeom prst="straightConnector1">
            <a:avLst/>
          </a:prstGeom>
          <a:noFill/>
          <a:ln cap="flat" cmpd="sng" w="9525">
            <a:solidFill>
              <a:schemeClr val="dk2"/>
            </a:solidFill>
            <a:prstDash val="solid"/>
            <a:round/>
            <a:headEnd len="med" w="med" type="none"/>
            <a:tailEnd len="med" w="med" type="none"/>
          </a:ln>
        </p:spPr>
      </p:cxnSp>
      <p:cxnSp>
        <p:nvCxnSpPr>
          <p:cNvPr id="755" name="Google Shape;755;p62"/>
          <p:cNvCxnSpPr/>
          <p:nvPr/>
        </p:nvCxnSpPr>
        <p:spPr>
          <a:xfrm>
            <a:off x="575925" y="3993600"/>
            <a:ext cx="816900" cy="504900"/>
          </a:xfrm>
          <a:prstGeom prst="curvedConnector3">
            <a:avLst>
              <a:gd fmla="val 50000" name="adj1"/>
            </a:avLst>
          </a:prstGeom>
          <a:noFill/>
          <a:ln cap="flat" cmpd="sng" w="76200">
            <a:solidFill>
              <a:schemeClr val="dk2"/>
            </a:solidFill>
            <a:prstDash val="solid"/>
            <a:round/>
            <a:headEnd len="med" w="med" type="none"/>
            <a:tailEnd len="med" w="med" type="none"/>
          </a:ln>
        </p:spPr>
      </p:cxnSp>
      <p:cxnSp>
        <p:nvCxnSpPr>
          <p:cNvPr id="756" name="Google Shape;756;p62"/>
          <p:cNvCxnSpPr/>
          <p:nvPr/>
        </p:nvCxnSpPr>
        <p:spPr>
          <a:xfrm flipH="1" rot="10800000">
            <a:off x="1351925" y="1833600"/>
            <a:ext cx="3791700" cy="2664900"/>
          </a:xfrm>
          <a:prstGeom prst="curvedConnector3">
            <a:avLst>
              <a:gd fmla="val 50000" name="adj1"/>
            </a:avLst>
          </a:prstGeom>
          <a:noFill/>
          <a:ln cap="flat" cmpd="sng" w="76200">
            <a:solidFill>
              <a:schemeClr val="dk2"/>
            </a:solidFill>
            <a:prstDash val="solid"/>
            <a:round/>
            <a:headEnd len="med" w="med" type="none"/>
            <a:tailEnd len="med" w="med" type="none"/>
          </a:ln>
        </p:spPr>
      </p:cxnSp>
      <p:cxnSp>
        <p:nvCxnSpPr>
          <p:cNvPr id="757" name="Google Shape;757;p62"/>
          <p:cNvCxnSpPr/>
          <p:nvPr/>
        </p:nvCxnSpPr>
        <p:spPr>
          <a:xfrm>
            <a:off x="5143625" y="1833600"/>
            <a:ext cx="1305300" cy="986700"/>
          </a:xfrm>
          <a:prstGeom prst="curvedConnector3">
            <a:avLst>
              <a:gd fmla="val 50000" name="adj1"/>
            </a:avLst>
          </a:prstGeom>
          <a:noFill/>
          <a:ln cap="flat" cmpd="sng" w="76200">
            <a:solidFill>
              <a:schemeClr val="dk2"/>
            </a:solidFill>
            <a:prstDash val="solid"/>
            <a:round/>
            <a:headEnd len="med" w="med" type="none"/>
            <a:tailEnd len="med" w="med" type="none"/>
          </a:ln>
        </p:spPr>
      </p:cxnSp>
      <p:cxnSp>
        <p:nvCxnSpPr>
          <p:cNvPr id="758" name="Google Shape;758;p62"/>
          <p:cNvCxnSpPr/>
          <p:nvPr/>
        </p:nvCxnSpPr>
        <p:spPr>
          <a:xfrm flipH="1" rot="10800000">
            <a:off x="3605100" y="497375"/>
            <a:ext cx="4428600" cy="2198700"/>
          </a:xfrm>
          <a:prstGeom prst="curvedConnector3">
            <a:avLst>
              <a:gd fmla="val 50000" name="adj1"/>
            </a:avLst>
          </a:prstGeom>
          <a:noFill/>
          <a:ln cap="flat" cmpd="sng" w="76200">
            <a:solidFill>
              <a:srgbClr val="FF0000"/>
            </a:solidFill>
            <a:prstDash val="solid"/>
            <a:round/>
            <a:headEnd len="med" w="med" type="none"/>
            <a:tailEnd len="med" w="med" type="none"/>
          </a:ln>
        </p:spPr>
      </p:cxnSp>
      <p:sp>
        <p:nvSpPr>
          <p:cNvPr id="759" name="Google Shape;759;p62"/>
          <p:cNvSpPr txBox="1"/>
          <p:nvPr/>
        </p:nvSpPr>
        <p:spPr>
          <a:xfrm>
            <a:off x="279700" y="3441950"/>
            <a:ext cx="130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COCOON</a:t>
            </a:r>
            <a:endParaRPr sz="1800">
              <a:solidFill>
                <a:schemeClr val="dk1"/>
              </a:solidFill>
              <a:latin typeface="Black Ops One"/>
              <a:ea typeface="Black Ops One"/>
              <a:cs typeface="Black Ops One"/>
              <a:sym typeface="Black Ops One"/>
            </a:endParaRPr>
          </a:p>
        </p:txBody>
      </p:sp>
      <p:sp>
        <p:nvSpPr>
          <p:cNvPr id="760" name="Google Shape;760;p62"/>
          <p:cNvSpPr txBox="1"/>
          <p:nvPr/>
        </p:nvSpPr>
        <p:spPr>
          <a:xfrm>
            <a:off x="978975" y="3131150"/>
            <a:ext cx="153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Black Ops One"/>
                <a:ea typeface="Black Ops One"/>
                <a:cs typeface="Black Ops One"/>
                <a:sym typeface="Black Ops One"/>
              </a:rPr>
              <a:t>GET READY</a:t>
            </a:r>
            <a:endParaRPr sz="1800">
              <a:latin typeface="Black Ops One"/>
              <a:ea typeface="Black Ops One"/>
              <a:cs typeface="Black Ops One"/>
              <a:sym typeface="Black Ops One"/>
            </a:endParaRPr>
          </a:p>
        </p:txBody>
      </p:sp>
      <p:sp>
        <p:nvSpPr>
          <p:cNvPr id="761" name="Google Shape;761;p62"/>
          <p:cNvSpPr txBox="1"/>
          <p:nvPr/>
        </p:nvSpPr>
        <p:spPr>
          <a:xfrm>
            <a:off x="1779250" y="2525125"/>
            <a:ext cx="153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GO </a:t>
            </a:r>
            <a:r>
              <a:rPr lang="en" sz="1800">
                <a:solidFill>
                  <a:schemeClr val="dk1"/>
                </a:solidFill>
                <a:latin typeface="Black Ops One"/>
                <a:ea typeface="Black Ops One"/>
                <a:cs typeface="Black Ops One"/>
                <a:sym typeface="Black Ops One"/>
              </a:rPr>
              <a:t>FOR</a:t>
            </a:r>
            <a:r>
              <a:rPr lang="en" sz="1800">
                <a:solidFill>
                  <a:schemeClr val="dk1"/>
                </a:solidFill>
                <a:latin typeface="Black Ops One"/>
                <a:ea typeface="Black Ops One"/>
                <a:cs typeface="Black Ops One"/>
                <a:sym typeface="Black Ops One"/>
              </a:rPr>
              <a:t> IT</a:t>
            </a:r>
            <a:endParaRPr sz="1800">
              <a:solidFill>
                <a:schemeClr val="dk1"/>
              </a:solidFill>
              <a:latin typeface="Black Ops One"/>
              <a:ea typeface="Black Ops One"/>
              <a:cs typeface="Black Ops One"/>
              <a:sym typeface="Black Ops One"/>
            </a:endParaRPr>
          </a:p>
        </p:txBody>
      </p:sp>
      <p:sp>
        <p:nvSpPr>
          <p:cNvPr id="762" name="Google Shape;762;p62"/>
          <p:cNvSpPr txBox="1"/>
          <p:nvPr/>
        </p:nvSpPr>
        <p:spPr>
          <a:xfrm>
            <a:off x="3713875" y="652650"/>
            <a:ext cx="1802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ENDING AND BEGINNING</a:t>
            </a:r>
            <a:endParaRPr sz="1800">
              <a:solidFill>
                <a:schemeClr val="dk1"/>
              </a:solidFill>
              <a:latin typeface="Black Ops One"/>
              <a:ea typeface="Black Ops One"/>
              <a:cs typeface="Black Ops One"/>
              <a:sym typeface="Black Ops One"/>
            </a:endParaRPr>
          </a:p>
        </p:txBody>
      </p:sp>
      <p:sp>
        <p:nvSpPr>
          <p:cNvPr id="763" name="Google Shape;763;p62"/>
          <p:cNvSpPr/>
          <p:nvPr/>
        </p:nvSpPr>
        <p:spPr>
          <a:xfrm>
            <a:off x="4242200" y="1344150"/>
            <a:ext cx="372900" cy="9867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4" name="Google Shape;764;p62"/>
          <p:cNvSpPr txBox="1"/>
          <p:nvPr/>
        </p:nvSpPr>
        <p:spPr>
          <a:xfrm>
            <a:off x="6231250" y="2191050"/>
            <a:ext cx="1611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DOLDRUMS</a:t>
            </a:r>
            <a:endParaRPr sz="1800">
              <a:solidFill>
                <a:schemeClr val="dk1"/>
              </a:solidFill>
              <a:latin typeface="Black Ops One"/>
              <a:ea typeface="Black Ops One"/>
              <a:cs typeface="Black Ops One"/>
              <a:sym typeface="Black Ops One"/>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63"/>
          <p:cNvSpPr txBox="1"/>
          <p:nvPr>
            <p:ph type="ctrTitle"/>
          </p:nvPr>
        </p:nvSpPr>
        <p:spPr>
          <a:xfrm>
            <a:off x="311708" y="3670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770" name="Google Shape;770;p63"/>
          <p:cNvSpPr txBox="1"/>
          <p:nvPr>
            <p:ph idx="1" type="subTitle"/>
          </p:nvPr>
        </p:nvSpPr>
        <p:spPr>
          <a:xfrm>
            <a:off x="311700" y="21754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solidFill>
                  <a:schemeClr val="dk1"/>
                </a:solidFill>
                <a:latin typeface="Black Ops One"/>
                <a:ea typeface="Black Ops One"/>
                <a:cs typeface="Black Ops One"/>
                <a:sym typeface="Black Ops One"/>
              </a:rPr>
              <a:t>GROUP TIME:  MAKE IT PERSONAL</a:t>
            </a:r>
            <a:endParaRPr sz="2400">
              <a:solidFill>
                <a:schemeClr val="dk1"/>
              </a:solidFill>
              <a:latin typeface="Black Ops One"/>
              <a:ea typeface="Black Ops One"/>
              <a:cs typeface="Black Ops One"/>
              <a:sym typeface="Black Ops One"/>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64"/>
          <p:cNvSpPr txBox="1"/>
          <p:nvPr>
            <p:ph type="ctrTitle"/>
          </p:nvPr>
        </p:nvSpPr>
        <p:spPr>
          <a:xfrm>
            <a:off x="311700" y="-248125"/>
            <a:ext cx="8520600" cy="919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sz="5533"/>
          </a:p>
        </p:txBody>
      </p:sp>
      <p:sp>
        <p:nvSpPr>
          <p:cNvPr id="776" name="Google Shape;776;p64"/>
          <p:cNvSpPr txBox="1"/>
          <p:nvPr>
            <p:ph idx="1" type="subTitle"/>
          </p:nvPr>
        </p:nvSpPr>
        <p:spPr>
          <a:xfrm>
            <a:off x="395575" y="755000"/>
            <a:ext cx="8520600" cy="3970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latin typeface="Black Ops One"/>
                <a:ea typeface="Black Ops One"/>
                <a:cs typeface="Black Ops One"/>
                <a:sym typeface="Black Ops One"/>
              </a:rPr>
              <a:t>READING SUGGESTION:</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300">
                <a:solidFill>
                  <a:schemeClr val="dk1"/>
                </a:solidFill>
                <a:latin typeface="Black Ops One"/>
                <a:ea typeface="Black Ops One"/>
                <a:cs typeface="Black Ops One"/>
                <a:sym typeface="Black Ops One"/>
              </a:rPr>
              <a:t>“LIFE LAUNCH: A PASSIONATE GUIDE TO THE REST OF YOUR LIFE” </a:t>
            </a:r>
            <a:endParaRPr sz="2300">
              <a:solidFill>
                <a:schemeClr val="dk1"/>
              </a:solidFill>
              <a:latin typeface="Black Ops One"/>
              <a:ea typeface="Black Ops One"/>
              <a:cs typeface="Black Ops One"/>
              <a:sym typeface="Black Ops One"/>
            </a:endParaRPr>
          </a:p>
          <a:p>
            <a:pPr indent="0" lvl="0" marL="0" rtl="0" algn="l">
              <a:spcBef>
                <a:spcPts val="0"/>
              </a:spcBef>
              <a:spcAft>
                <a:spcPts val="0"/>
              </a:spcAft>
              <a:buNone/>
            </a:pPr>
            <a:r>
              <a:rPr lang="en" sz="2300">
                <a:solidFill>
                  <a:schemeClr val="dk1"/>
                </a:solidFill>
                <a:latin typeface="Black Ops One"/>
                <a:ea typeface="Black Ops One"/>
                <a:cs typeface="Black Ops One"/>
                <a:sym typeface="Black Ops One"/>
              </a:rPr>
              <a:t>	FREDERIC M. HUDSON AND PAMELA D. McCLEAN</a:t>
            </a:r>
            <a:endParaRPr sz="2300">
              <a:solidFill>
                <a:schemeClr val="dk1"/>
              </a:solidFill>
              <a:latin typeface="Black Ops One"/>
              <a:ea typeface="Black Ops One"/>
              <a:cs typeface="Black Ops One"/>
              <a:sym typeface="Black Ops One"/>
            </a:endParaRPr>
          </a:p>
          <a:p>
            <a:pPr indent="0" lvl="0" marL="0" rtl="0" algn="ctr">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l">
              <a:spcBef>
                <a:spcPts val="0"/>
              </a:spcBef>
              <a:spcAft>
                <a:spcPts val="0"/>
              </a:spcAft>
              <a:buNone/>
            </a:pPr>
            <a:r>
              <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sp>
        <p:nvSpPr>
          <p:cNvPr id="781" name="Google Shape;781;p65"/>
          <p:cNvSpPr txBox="1"/>
          <p:nvPr>
            <p:ph type="ctrTitle"/>
          </p:nvPr>
        </p:nvSpPr>
        <p:spPr>
          <a:xfrm>
            <a:off x="272850" y="325000"/>
            <a:ext cx="8520600" cy="63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600">
                <a:latin typeface="Black Ops One"/>
                <a:ea typeface="Black Ops One"/>
                <a:cs typeface="Black Ops One"/>
                <a:sym typeface="Black Ops One"/>
              </a:rPr>
              <a:t>www.battlereadyman.com</a:t>
            </a:r>
            <a:endParaRPr sz="3600">
              <a:latin typeface="Black Ops One"/>
              <a:ea typeface="Black Ops One"/>
              <a:cs typeface="Black Ops One"/>
              <a:sym typeface="Black Ops One"/>
            </a:endParaRPr>
          </a:p>
        </p:txBody>
      </p:sp>
      <p:sp>
        <p:nvSpPr>
          <p:cNvPr id="782" name="Google Shape;782;p65"/>
          <p:cNvSpPr txBox="1"/>
          <p:nvPr>
            <p:ph idx="1" type="subTitle"/>
          </p:nvPr>
        </p:nvSpPr>
        <p:spPr>
          <a:xfrm>
            <a:off x="311700" y="1561650"/>
            <a:ext cx="8520600" cy="2502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MAY 25, 2024</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“YOUR FAMILY”</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JUNE 22, 2024</a:t>
            </a:r>
            <a:endParaRPr>
              <a:solidFill>
                <a:schemeClr val="dk1"/>
              </a:solidFill>
              <a:latin typeface="Black Ops One"/>
              <a:ea typeface="Black Ops One"/>
              <a:cs typeface="Black Ops One"/>
              <a:sym typeface="Black Ops One"/>
            </a:endParaRPr>
          </a:p>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“YOUR CAREER”</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24" name="Google Shape;124;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25" name="Google Shape;125;p18"/>
          <p:cNvSpPr/>
          <p:nvPr/>
        </p:nvSpPr>
        <p:spPr>
          <a:xfrm>
            <a:off x="6163050" y="4374675"/>
            <a:ext cx="2023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FAITH</a:t>
            </a:r>
            <a:endParaRPr>
              <a:latin typeface="Black Ops One"/>
              <a:ea typeface="Black Ops One"/>
              <a:cs typeface="Black Ops One"/>
              <a:sym typeface="Black Ops One"/>
            </a:endParaRPr>
          </a:p>
        </p:txBody>
      </p:sp>
      <p:sp>
        <p:nvSpPr>
          <p:cNvPr id="126" name="Google Shape;126;p18"/>
          <p:cNvSpPr/>
          <p:nvPr/>
        </p:nvSpPr>
        <p:spPr>
          <a:xfrm>
            <a:off x="604575" y="3787875"/>
            <a:ext cx="2065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FAMILY</a:t>
            </a:r>
            <a:endParaRPr>
              <a:latin typeface="Black Ops One"/>
              <a:ea typeface="Black Ops One"/>
              <a:cs typeface="Black Ops One"/>
              <a:sym typeface="Black Ops One"/>
            </a:endParaRPr>
          </a:p>
        </p:txBody>
      </p:sp>
      <p:sp>
        <p:nvSpPr>
          <p:cNvPr id="127" name="Google Shape;127;p18"/>
          <p:cNvSpPr/>
          <p:nvPr/>
        </p:nvSpPr>
        <p:spPr>
          <a:xfrm>
            <a:off x="6163050" y="1581025"/>
            <a:ext cx="2023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TRAINING</a:t>
            </a:r>
            <a:endParaRPr>
              <a:latin typeface="Black Ops One"/>
              <a:ea typeface="Black Ops One"/>
              <a:cs typeface="Black Ops One"/>
              <a:sym typeface="Black Ops One"/>
            </a:endParaRPr>
          </a:p>
        </p:txBody>
      </p:sp>
      <p:sp>
        <p:nvSpPr>
          <p:cNvPr id="128" name="Google Shape;128;p18"/>
          <p:cNvSpPr/>
          <p:nvPr/>
        </p:nvSpPr>
        <p:spPr>
          <a:xfrm>
            <a:off x="6163050" y="3154600"/>
            <a:ext cx="2023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WORK</a:t>
            </a:r>
            <a:endParaRPr>
              <a:latin typeface="Black Ops One"/>
              <a:ea typeface="Black Ops One"/>
              <a:cs typeface="Black Ops One"/>
              <a:sym typeface="Black Ops One"/>
            </a:endParaRPr>
          </a:p>
        </p:txBody>
      </p:sp>
      <p:sp>
        <p:nvSpPr>
          <p:cNvPr id="129" name="Google Shape;129;p18"/>
          <p:cNvSpPr/>
          <p:nvPr/>
        </p:nvSpPr>
        <p:spPr>
          <a:xfrm>
            <a:off x="604575" y="2385675"/>
            <a:ext cx="2065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VISION</a:t>
            </a:r>
            <a:endParaRPr>
              <a:latin typeface="Black Ops One"/>
              <a:ea typeface="Black Ops One"/>
              <a:cs typeface="Black Ops One"/>
              <a:sym typeface="Black Ops One"/>
            </a:endParaRPr>
          </a:p>
        </p:txBody>
      </p:sp>
      <p:sp>
        <p:nvSpPr>
          <p:cNvPr id="130" name="Google Shape;130;p18"/>
          <p:cNvSpPr/>
          <p:nvPr/>
        </p:nvSpPr>
        <p:spPr>
          <a:xfrm flipH="1">
            <a:off x="2711975" y="3923475"/>
            <a:ext cx="39969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18"/>
          <p:cNvSpPr/>
          <p:nvPr/>
        </p:nvSpPr>
        <p:spPr>
          <a:xfrm>
            <a:off x="2015200" y="3312050"/>
            <a:ext cx="40974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 name="Google Shape;132;p18"/>
          <p:cNvSpPr/>
          <p:nvPr/>
        </p:nvSpPr>
        <p:spPr>
          <a:xfrm flipH="1">
            <a:off x="2762350" y="2555025"/>
            <a:ext cx="3996900" cy="3837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3" name="Google Shape;133;p18"/>
          <p:cNvSpPr/>
          <p:nvPr/>
        </p:nvSpPr>
        <p:spPr>
          <a:xfrm>
            <a:off x="2015200" y="1852225"/>
            <a:ext cx="40974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4" name="Google Shape;134;p18"/>
          <p:cNvSpPr/>
          <p:nvPr/>
        </p:nvSpPr>
        <p:spPr>
          <a:xfrm>
            <a:off x="604575" y="1017725"/>
            <a:ext cx="2065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TRANSITION</a:t>
            </a:r>
            <a:endParaRPr>
              <a:latin typeface="Black Ops One"/>
              <a:ea typeface="Black Ops One"/>
              <a:cs typeface="Black Ops One"/>
              <a:sym typeface="Black Ops One"/>
            </a:endParaRPr>
          </a:p>
        </p:txBody>
      </p:sp>
      <p:sp>
        <p:nvSpPr>
          <p:cNvPr id="135" name="Google Shape;135;p18"/>
          <p:cNvSpPr/>
          <p:nvPr/>
        </p:nvSpPr>
        <p:spPr>
          <a:xfrm flipH="1">
            <a:off x="2711975" y="1107525"/>
            <a:ext cx="3996900" cy="3837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6" name="Google Shape;136;p18"/>
          <p:cNvSpPr/>
          <p:nvPr/>
        </p:nvSpPr>
        <p:spPr>
          <a:xfrm>
            <a:off x="6163050" y="194575"/>
            <a:ext cx="2023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SIGNIFICANCE</a:t>
            </a:r>
            <a:endParaRPr>
              <a:latin typeface="Black Ops One"/>
              <a:ea typeface="Black Ops One"/>
              <a:cs typeface="Black Ops One"/>
              <a:sym typeface="Black Ops One"/>
            </a:endParaRPr>
          </a:p>
        </p:txBody>
      </p:sp>
      <p:sp>
        <p:nvSpPr>
          <p:cNvPr id="137" name="Google Shape;137;p18"/>
          <p:cNvSpPr/>
          <p:nvPr/>
        </p:nvSpPr>
        <p:spPr>
          <a:xfrm>
            <a:off x="1974475" y="505775"/>
            <a:ext cx="40974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8" name="Google Shape;138;p18"/>
          <p:cNvSpPr/>
          <p:nvPr/>
        </p:nvSpPr>
        <p:spPr>
          <a:xfrm>
            <a:off x="311700" y="1040950"/>
            <a:ext cx="8059800" cy="2090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666666"/>
              </a:solidFill>
              <a:latin typeface="Black Ops One"/>
              <a:ea typeface="Black Ops One"/>
              <a:cs typeface="Black Ops One"/>
              <a:sym typeface="Black Ops One"/>
            </a:endParaRPr>
          </a:p>
        </p:txBody>
      </p:sp>
      <p:sp>
        <p:nvSpPr>
          <p:cNvPr id="139" name="Google Shape;139;p18"/>
          <p:cNvSpPr/>
          <p:nvPr/>
        </p:nvSpPr>
        <p:spPr>
          <a:xfrm>
            <a:off x="545800" y="2303425"/>
            <a:ext cx="2065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VISION</a:t>
            </a:r>
            <a:endParaRPr>
              <a:latin typeface="Black Ops One"/>
              <a:ea typeface="Black Ops One"/>
              <a:cs typeface="Black Ops One"/>
              <a:sym typeface="Black Ops One"/>
            </a:endParaRPr>
          </a:p>
        </p:txBody>
      </p:sp>
      <p:sp>
        <p:nvSpPr>
          <p:cNvPr id="140" name="Google Shape;140;p18"/>
          <p:cNvSpPr/>
          <p:nvPr/>
        </p:nvSpPr>
        <p:spPr>
          <a:xfrm>
            <a:off x="6163050" y="1581025"/>
            <a:ext cx="2023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TRAINING</a:t>
            </a:r>
            <a:endParaRPr>
              <a:latin typeface="Black Ops One"/>
              <a:ea typeface="Black Ops One"/>
              <a:cs typeface="Black Ops One"/>
              <a:sym typeface="Black Ops One"/>
            </a:endParaRPr>
          </a:p>
        </p:txBody>
      </p:sp>
      <p:sp>
        <p:nvSpPr>
          <p:cNvPr id="141" name="Google Shape;141;p18"/>
          <p:cNvSpPr/>
          <p:nvPr/>
        </p:nvSpPr>
        <p:spPr>
          <a:xfrm>
            <a:off x="604575" y="1073775"/>
            <a:ext cx="2065800" cy="722400"/>
          </a:xfrm>
          <a:prstGeom prst="rect">
            <a:avLst/>
          </a:prstGeom>
          <a:gradFill>
            <a:gsLst>
              <a:gs pos="0">
                <a:srgbClr val="DDDDDD"/>
              </a:gs>
              <a:gs pos="100000">
                <a:srgbClr val="919191"/>
              </a:gs>
            </a:gsLst>
            <a:lin ang="5400012"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TRANSITION</a:t>
            </a:r>
            <a:endParaRPr>
              <a:latin typeface="Black Ops One"/>
              <a:ea typeface="Black Ops One"/>
              <a:cs typeface="Black Ops One"/>
              <a:sym typeface="Black Ops One"/>
            </a:endParaRPr>
          </a:p>
        </p:txBody>
      </p:sp>
      <p:sp>
        <p:nvSpPr>
          <p:cNvPr id="142" name="Google Shape;142;p18"/>
          <p:cNvSpPr/>
          <p:nvPr/>
        </p:nvSpPr>
        <p:spPr>
          <a:xfrm flipH="1">
            <a:off x="2670375" y="2629475"/>
            <a:ext cx="3996900" cy="3837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3" name="Google Shape;143;p18"/>
          <p:cNvSpPr/>
          <p:nvPr/>
        </p:nvSpPr>
        <p:spPr>
          <a:xfrm>
            <a:off x="2015200" y="1824200"/>
            <a:ext cx="4097400" cy="4512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4" name="Google Shape;144;p18"/>
          <p:cNvSpPr/>
          <p:nvPr/>
        </p:nvSpPr>
        <p:spPr>
          <a:xfrm flipH="1">
            <a:off x="2711975" y="1107513"/>
            <a:ext cx="3996900" cy="383700"/>
          </a:xfrm>
          <a:prstGeom prst="bentArrow">
            <a:avLst>
              <a:gd fmla="val 25000" name="adj1"/>
              <a:gd fmla="val 25000" name="adj2"/>
              <a:gd fmla="val 25000" name="adj3"/>
              <a:gd fmla="val 43750"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5" name="Google Shape;145;p18"/>
          <p:cNvSpPr txBox="1"/>
          <p:nvPr/>
        </p:nvSpPr>
        <p:spPr>
          <a:xfrm rot="-1790642">
            <a:off x="2417031" y="1824421"/>
            <a:ext cx="3849163" cy="478415"/>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3600">
                <a:solidFill>
                  <a:schemeClr val="dk2"/>
                </a:solidFill>
                <a:latin typeface="Black Ops One"/>
                <a:ea typeface="Black Ops One"/>
                <a:cs typeface="Black Ops One"/>
                <a:sym typeface="Black Ops One"/>
              </a:rPr>
              <a:t>BATTLE READY</a:t>
            </a:r>
            <a:endParaRPr sz="3600">
              <a:solidFill>
                <a:schemeClr val="dk2"/>
              </a:solidFill>
              <a:latin typeface="Black Ops One"/>
              <a:ea typeface="Black Ops One"/>
              <a:cs typeface="Black Ops One"/>
              <a:sym typeface="Black Ops One"/>
            </a:endParaRPr>
          </a:p>
        </p:txBody>
      </p:sp>
      <p:sp>
        <p:nvSpPr>
          <p:cNvPr id="146" name="Google Shape;146;p18"/>
          <p:cNvSpPr txBox="1"/>
          <p:nvPr/>
        </p:nvSpPr>
        <p:spPr>
          <a:xfrm>
            <a:off x="2015200" y="-55850"/>
            <a:ext cx="3342000" cy="830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t>CALLING</a:t>
            </a:r>
            <a:endParaRPr b="1" sz="3000"/>
          </a:p>
        </p:txBody>
      </p:sp>
      <p:sp>
        <p:nvSpPr>
          <p:cNvPr id="147" name="Google Shape;147;p18"/>
          <p:cNvSpPr txBox="1"/>
          <p:nvPr/>
        </p:nvSpPr>
        <p:spPr>
          <a:xfrm>
            <a:off x="2872675" y="4299100"/>
            <a:ext cx="3199200" cy="46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3000"/>
              <a:t>CHURCH</a:t>
            </a:r>
            <a:endParaRPr b="1" sz="3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9"/>
          <p:cNvSpPr txBox="1"/>
          <p:nvPr>
            <p:ph type="ctrTitle"/>
          </p:nvPr>
        </p:nvSpPr>
        <p:spPr>
          <a:xfrm>
            <a:off x="311700" y="293625"/>
            <a:ext cx="8520600" cy="669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000">
                <a:latin typeface="Black Ops One"/>
                <a:ea typeface="Black Ops One"/>
                <a:cs typeface="Black Ops One"/>
                <a:sym typeface="Black Ops One"/>
              </a:rPr>
              <a:t>PARABLE OF THE SEEDS</a:t>
            </a:r>
            <a:endParaRPr sz="3000">
              <a:latin typeface="Black Ops One"/>
              <a:ea typeface="Black Ops One"/>
              <a:cs typeface="Black Ops One"/>
              <a:sym typeface="Black Ops One"/>
            </a:endParaRPr>
          </a:p>
        </p:txBody>
      </p:sp>
      <p:sp>
        <p:nvSpPr>
          <p:cNvPr id="153" name="Google Shape;153;p19"/>
          <p:cNvSpPr txBox="1"/>
          <p:nvPr>
            <p:ph idx="1" type="subTitle"/>
          </p:nvPr>
        </p:nvSpPr>
        <p:spPr>
          <a:xfrm>
            <a:off x="311700" y="1002275"/>
            <a:ext cx="8520600" cy="3162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highlight>
                  <a:srgbClr val="FFFFFF"/>
                </a:highlight>
                <a:latin typeface="Black Ops One"/>
                <a:ea typeface="Black Ops One"/>
                <a:cs typeface="Black Ops One"/>
                <a:sym typeface="Black Ops One"/>
              </a:rPr>
              <a:t>This is the meaning of the parable: The seed is the word of God. Those along the path are the ones who hear, and then the devil comes and takes away the word from their hearts, so that they may not believe and be saved.  Those on the rocky ground are the ones who receive the word with joy when they hear it, but they have no root. They believe for a while, but in the time of testing they fall away. The seed that fell among thorns stands for those who hear, but as they go on their way they are choked by life’s worries, riches and pleasures, and they do not mature. But the seed on good soil stands for those with a noble and good heart, who hear the word, retain it, and by persevering produce a crop.</a:t>
            </a:r>
            <a:endParaRPr sz="16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t/>
            </a:r>
            <a:endParaRPr sz="1600">
              <a:solidFill>
                <a:schemeClr val="dk1"/>
              </a:solidFill>
              <a:highlight>
                <a:srgbClr val="FFFFFF"/>
              </a:highlight>
              <a:latin typeface="Black Ops One"/>
              <a:ea typeface="Black Ops One"/>
              <a:cs typeface="Black Ops One"/>
              <a:sym typeface="Black Ops One"/>
            </a:endParaRPr>
          </a:p>
          <a:p>
            <a:pPr indent="0" lvl="0" marL="0" rtl="0" algn="l">
              <a:spcBef>
                <a:spcPts val="0"/>
              </a:spcBef>
              <a:spcAft>
                <a:spcPts val="0"/>
              </a:spcAft>
              <a:buNone/>
            </a:pPr>
            <a:r>
              <a:rPr lang="en" sz="1600">
                <a:solidFill>
                  <a:schemeClr val="dk1"/>
                </a:solidFill>
                <a:highlight>
                  <a:srgbClr val="FFFFFF"/>
                </a:highlight>
                <a:latin typeface="Black Ops One"/>
                <a:ea typeface="Black Ops One"/>
                <a:cs typeface="Black Ops One"/>
                <a:sym typeface="Black Ops One"/>
              </a:rPr>
              <a:t>											LUKE 8:11-18</a:t>
            </a:r>
            <a:endParaRPr sz="1600">
              <a:solidFill>
                <a:schemeClr val="dk1"/>
              </a:solidFill>
              <a:highlight>
                <a:srgbClr val="FFFFFF"/>
              </a:highlight>
              <a:latin typeface="Black Ops One"/>
              <a:ea typeface="Black Ops One"/>
              <a:cs typeface="Black Ops One"/>
              <a:sym typeface="Black Ops One"/>
            </a:endParaRPr>
          </a:p>
          <a:p>
            <a:pPr indent="0" lvl="0" marL="0" rtl="0" algn="ctr">
              <a:spcBef>
                <a:spcPts val="0"/>
              </a:spcBef>
              <a:spcAft>
                <a:spcPts val="0"/>
              </a:spcAft>
              <a:buNone/>
            </a:pPr>
            <a:r>
              <a:t/>
            </a:r>
            <a:endParaRPr sz="1600">
              <a:solidFill>
                <a:schemeClr val="dk1"/>
              </a:solidFill>
              <a:highlight>
                <a:srgbClr val="FFFFFF"/>
              </a:highlight>
              <a:latin typeface="Black Ops One"/>
              <a:ea typeface="Black Ops One"/>
              <a:cs typeface="Black Ops One"/>
              <a:sym typeface="Black Ops One"/>
            </a:endParaRPr>
          </a:p>
          <a:p>
            <a:pPr indent="0" lvl="0" marL="0" rtl="0" algn="ctr">
              <a:spcBef>
                <a:spcPts val="0"/>
              </a:spcBef>
              <a:spcAft>
                <a:spcPts val="0"/>
              </a:spcAft>
              <a:buNone/>
            </a:pPr>
            <a:r>
              <a:t/>
            </a:r>
            <a:endParaRPr sz="1600">
              <a:solidFill>
                <a:schemeClr val="dk1"/>
              </a:solidFill>
              <a:highlight>
                <a:srgbClr val="FFFFFF"/>
              </a:highlight>
              <a:latin typeface="Black Ops One"/>
              <a:ea typeface="Black Ops One"/>
              <a:cs typeface="Black Ops One"/>
              <a:sym typeface="Black Ops On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0"/>
          <p:cNvSpPr txBox="1"/>
          <p:nvPr>
            <p:ph type="ctrTitle"/>
          </p:nvPr>
        </p:nvSpPr>
        <p:spPr>
          <a:xfrm>
            <a:off x="311700" y="744575"/>
            <a:ext cx="8520600" cy="5295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a:p>
        </p:txBody>
      </p:sp>
      <p:sp>
        <p:nvSpPr>
          <p:cNvPr id="159" name="Google Shape;159;p20"/>
          <p:cNvSpPr txBox="1"/>
          <p:nvPr>
            <p:ph idx="1" type="subTitle"/>
          </p:nvPr>
        </p:nvSpPr>
        <p:spPr>
          <a:xfrm>
            <a:off x="311700" y="21754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dk1"/>
                </a:solidFill>
                <a:latin typeface="Black Ops One"/>
                <a:ea typeface="Black Ops One"/>
                <a:cs typeface="Black Ops One"/>
                <a:sym typeface="Black Ops One"/>
              </a:rPr>
              <a:t>CALLS OF GOD</a:t>
            </a:r>
            <a:endParaRPr>
              <a:solidFill>
                <a:schemeClr val="dk1"/>
              </a:solidFill>
              <a:latin typeface="Black Ops One"/>
              <a:ea typeface="Black Ops One"/>
              <a:cs typeface="Black Ops One"/>
              <a:sym typeface="Black Ops On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1"/>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a:p>
        </p:txBody>
      </p:sp>
      <p:sp>
        <p:nvSpPr>
          <p:cNvPr id="165" name="Google Shape;165;p21"/>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
        <p:nvSpPr>
          <p:cNvPr id="166" name="Google Shape;166;p21"/>
          <p:cNvSpPr/>
          <p:nvPr/>
        </p:nvSpPr>
        <p:spPr>
          <a:xfrm>
            <a:off x="311825" y="4467550"/>
            <a:ext cx="8520600" cy="49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 name="Google Shape;167;p21"/>
          <p:cNvSpPr txBox="1"/>
          <p:nvPr/>
        </p:nvSpPr>
        <p:spPr>
          <a:xfrm>
            <a:off x="311825" y="4485250"/>
            <a:ext cx="852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  BIRTH															  DEATH</a:t>
            </a:r>
            <a:endParaRPr sz="1800">
              <a:solidFill>
                <a:schemeClr val="dk1"/>
              </a:solidFill>
              <a:latin typeface="Black Ops One"/>
              <a:ea typeface="Black Ops One"/>
              <a:cs typeface="Black Ops One"/>
              <a:sym typeface="Black Ops One"/>
            </a:endParaRPr>
          </a:p>
        </p:txBody>
      </p:sp>
      <p:sp>
        <p:nvSpPr>
          <p:cNvPr id="168" name="Google Shape;168;p21"/>
          <p:cNvSpPr/>
          <p:nvPr/>
        </p:nvSpPr>
        <p:spPr>
          <a:xfrm>
            <a:off x="1244200" y="3154476"/>
            <a:ext cx="2348700" cy="12840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9" name="Google Shape;169;p21"/>
          <p:cNvSpPr/>
          <p:nvPr/>
        </p:nvSpPr>
        <p:spPr>
          <a:xfrm>
            <a:off x="7946400" y="3329550"/>
            <a:ext cx="885900" cy="8397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Black Ops One"/>
                <a:ea typeface="Black Ops One"/>
                <a:cs typeface="Black Ops One"/>
                <a:sym typeface="Black Ops One"/>
              </a:rPr>
              <a:t>SPIRIT</a:t>
            </a:r>
            <a:endParaRPr>
              <a:latin typeface="Black Ops One"/>
              <a:ea typeface="Black Ops One"/>
              <a:cs typeface="Black Ops One"/>
              <a:sym typeface="Black Ops One"/>
            </a:endParaRPr>
          </a:p>
        </p:txBody>
      </p:sp>
      <p:sp>
        <p:nvSpPr>
          <p:cNvPr id="170" name="Google Shape;170;p21"/>
          <p:cNvSpPr txBox="1"/>
          <p:nvPr/>
        </p:nvSpPr>
        <p:spPr>
          <a:xfrm>
            <a:off x="1694850" y="3503100"/>
            <a:ext cx="1211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Black Ops One"/>
                <a:ea typeface="Black Ops One"/>
                <a:cs typeface="Black Ops One"/>
                <a:sym typeface="Black Ops One"/>
              </a:rPr>
              <a:t>1</a:t>
            </a:r>
            <a:endParaRPr sz="2000">
              <a:solidFill>
                <a:schemeClr val="dk1"/>
              </a:solidFill>
              <a:latin typeface="Black Ops One"/>
              <a:ea typeface="Black Ops One"/>
              <a:cs typeface="Black Ops One"/>
              <a:sym typeface="Black Ops One"/>
            </a:endParaRPr>
          </a:p>
        </p:txBody>
      </p:sp>
      <p:sp>
        <p:nvSpPr>
          <p:cNvPr id="171" name="Google Shape;171;p21"/>
          <p:cNvSpPr txBox="1"/>
          <p:nvPr/>
        </p:nvSpPr>
        <p:spPr>
          <a:xfrm>
            <a:off x="4079050" y="3518550"/>
            <a:ext cx="447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Black Ops One"/>
                <a:ea typeface="Black Ops One"/>
                <a:cs typeface="Black Ops One"/>
                <a:sym typeface="Black Ops One"/>
              </a:rPr>
              <a:t>CALL TO CONVERSION</a:t>
            </a:r>
            <a:endParaRPr sz="1800">
              <a:solidFill>
                <a:schemeClr val="dk1"/>
              </a:solidFill>
              <a:latin typeface="Black Ops One"/>
              <a:ea typeface="Black Ops One"/>
              <a:cs typeface="Black Ops One"/>
              <a:sym typeface="Black Ops One"/>
            </a:endParaRPr>
          </a:p>
        </p:txBody>
      </p:sp>
      <p:sp>
        <p:nvSpPr>
          <p:cNvPr id="172" name="Google Shape;172;p21"/>
          <p:cNvSpPr txBox="1"/>
          <p:nvPr/>
        </p:nvSpPr>
        <p:spPr>
          <a:xfrm>
            <a:off x="5570850" y="2246875"/>
            <a:ext cx="5904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chemeClr val="dk1"/>
              </a:solidFill>
              <a:latin typeface="Black Ops One"/>
              <a:ea typeface="Black Ops One"/>
              <a:cs typeface="Black Ops One"/>
              <a:sym typeface="Black Ops On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