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embeddedFontLst>
    <p:embeddedFont>
      <p:font typeface="Black Ops One"/>
      <p:regular r:id="rId65"/>
    </p:embeddedFont>
    <p:embeddedFont>
      <p:font typeface="Roboto"/>
      <p:regular r:id="rId66"/>
      <p:bold r:id="rId67"/>
      <p:italic r:id="rId68"/>
      <p:boldItalic r:id="rId69"/>
    </p:embeddedFont>
    <p:embeddedFont>
      <p:font typeface="Playfair Display ExtraBold"/>
      <p:bold r:id="rId70"/>
      <p:boldItalic r:id="rId71"/>
    </p:embeddedFont>
    <p:embeddedFont>
      <p:font typeface="Helvetica Neue"/>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HelveticaNeue-bold.fntdata"/><Relationship Id="rId72" Type="http://schemas.openxmlformats.org/officeDocument/2006/relationships/font" Target="fonts/HelveticaNeue-regular.fntdata"/><Relationship Id="rId31" Type="http://schemas.openxmlformats.org/officeDocument/2006/relationships/slide" Target="slides/slide26.xml"/><Relationship Id="rId75" Type="http://schemas.openxmlformats.org/officeDocument/2006/relationships/font" Target="fonts/HelveticaNeue-boldItalic.fntdata"/><Relationship Id="rId30" Type="http://schemas.openxmlformats.org/officeDocument/2006/relationships/slide" Target="slides/slide25.xml"/><Relationship Id="rId74" Type="http://schemas.openxmlformats.org/officeDocument/2006/relationships/font" Target="fonts/HelveticaNeue-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PlayfairDisplayExtraBold-boldItalic.fntdata"/><Relationship Id="rId70" Type="http://schemas.openxmlformats.org/officeDocument/2006/relationships/font" Target="fonts/PlayfairDisplayExtraBold-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oboto-regular.fntdata"/><Relationship Id="rId21" Type="http://schemas.openxmlformats.org/officeDocument/2006/relationships/slide" Target="slides/slide16.xml"/><Relationship Id="rId65" Type="http://schemas.openxmlformats.org/officeDocument/2006/relationships/font" Target="fonts/BlackOpsOne-regular.fntdata"/><Relationship Id="rId24" Type="http://schemas.openxmlformats.org/officeDocument/2006/relationships/slide" Target="slides/slide19.xml"/><Relationship Id="rId68" Type="http://schemas.openxmlformats.org/officeDocument/2006/relationships/font" Target="fonts/Roboto-italic.fntdata"/><Relationship Id="rId23" Type="http://schemas.openxmlformats.org/officeDocument/2006/relationships/slide" Target="slides/slide18.xml"/><Relationship Id="rId67" Type="http://schemas.openxmlformats.org/officeDocument/2006/relationships/font" Target="fonts/Roboto-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af24060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daf24060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daf240603f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daf240603f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Right off the bat you see Aquila and Priscilla </a:t>
            </a:r>
            <a:r>
              <a:rPr lang="en"/>
              <a:t>engaged</a:t>
            </a:r>
            <a:r>
              <a:rPr lang="en"/>
              <a:t> in their </a:t>
            </a:r>
            <a:r>
              <a:rPr lang="en"/>
              <a:t>home life</a:t>
            </a:r>
            <a:r>
              <a:rPr lang="en"/>
              <a:t> and work life with someone who is an </a:t>
            </a:r>
            <a:r>
              <a:rPr lang="en"/>
              <a:t>apostle</a:t>
            </a:r>
            <a:r>
              <a:rPr lang="en"/>
              <a:t>.  That work life gave them the capacity in the Kingdom.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daf240603f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daf240603f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had freedom in their job to do things in the Kingdom and it gave them the margin to do 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af240603f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daf240603f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Their career gave them freedom to accompany Paul.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db549e80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db549e80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power couples, as they get wise (make alot of mistakes) don’t recognize that their </a:t>
            </a:r>
            <a:r>
              <a:rPr lang="en"/>
              <a:t>wisdom</a:t>
            </a:r>
            <a:r>
              <a:rPr lang="en"/>
              <a:t> is given to be passed 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b549e80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b549e80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see Apollos, who has leadership </a:t>
            </a:r>
            <a:r>
              <a:rPr lang="en"/>
              <a:t>ability and </a:t>
            </a:r>
            <a:r>
              <a:rPr lang="en"/>
              <a:t>influence in the Kingdom.  </a:t>
            </a:r>
            <a:r>
              <a:rPr lang="en"/>
              <a:t>Priscilla</a:t>
            </a:r>
            <a:r>
              <a:rPr lang="en"/>
              <a:t> and Aquila hear him and mentor him in the truth of the Gospel so that HIS influence is more powerful.  We know that Apollos went on to be a powerful </a:t>
            </a:r>
            <a:r>
              <a:rPr lang="en"/>
              <a:t>figure</a:t>
            </a:r>
            <a:r>
              <a:rPr lang="en"/>
              <a:t> in the early ministry, but what if Priscilla and Aquila had not used their margin, and wisdom in this </a:t>
            </a:r>
            <a:r>
              <a:rPr lang="en"/>
              <a:t>scenario</a:t>
            </a:r>
            <a:r>
              <a:rPr lang="en"/>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db549e807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db549e807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b549e807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db549e807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see Paul writing to the Corinthians and recognizing that they have a church meeting in their home.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Power couples are CONSTANTLY engaged in the Kingdom moving people forward.  They do it together, they use their home, market place and Kingdom Leadership in what they do.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db549e807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db549e807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db549e807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db549e807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lets us know that they had a LARGE </a:t>
            </a:r>
            <a:r>
              <a:rPr lang="en"/>
              <a:t>amount</a:t>
            </a:r>
            <a:r>
              <a:rPr lang="en"/>
              <a:t> of influence and they took HEAVY risks.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Looking at all 5 of these factors has caused a great shift  in how Suzanne and I  approach our life together as a couple.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begun to ask ourselves:</a:t>
            </a:r>
            <a:endParaRPr/>
          </a:p>
          <a:p>
            <a:pPr indent="-298450" lvl="0" marL="457200" rtl="0" algn="l">
              <a:spcBef>
                <a:spcPts val="0"/>
              </a:spcBef>
              <a:spcAft>
                <a:spcPts val="0"/>
              </a:spcAft>
              <a:buSzPts val="1100"/>
              <a:buAutoNum type="arabicPeriod"/>
            </a:pPr>
            <a:r>
              <a:rPr lang="en"/>
              <a:t> Are we using our home and business opportunities to serve the Kingdom?</a:t>
            </a:r>
            <a:endParaRPr/>
          </a:p>
          <a:p>
            <a:pPr indent="-298450" lvl="0" marL="457200" rtl="0" algn="l">
              <a:spcBef>
                <a:spcPts val="0"/>
              </a:spcBef>
              <a:spcAft>
                <a:spcPts val="0"/>
              </a:spcAft>
              <a:buSzPts val="1100"/>
              <a:buAutoNum type="arabicPeriod"/>
            </a:pPr>
            <a:r>
              <a:rPr lang="en"/>
              <a:t>Are we exercising our status to further Kingdom?</a:t>
            </a:r>
            <a:endParaRPr/>
          </a:p>
          <a:p>
            <a:pPr indent="-298450" lvl="0" marL="457200" rtl="0" algn="l">
              <a:spcBef>
                <a:spcPts val="0"/>
              </a:spcBef>
              <a:spcAft>
                <a:spcPts val="0"/>
              </a:spcAft>
              <a:buSzPts val="1100"/>
              <a:buAutoNum type="arabicPeriod"/>
            </a:pPr>
            <a:r>
              <a:rPr lang="en"/>
              <a:t>Are we leveraging our impact by influencing people who have demonstrated leadership capability?</a:t>
            </a:r>
            <a:endParaRPr/>
          </a:p>
          <a:p>
            <a:pPr indent="-298450" lvl="0" marL="457200" rtl="0" algn="l">
              <a:spcBef>
                <a:spcPts val="0"/>
              </a:spcBef>
              <a:spcAft>
                <a:spcPts val="0"/>
              </a:spcAft>
              <a:buSzPts val="1100"/>
              <a:buAutoNum type="arabicPeriod"/>
            </a:pPr>
            <a:r>
              <a:rPr lang="en"/>
              <a:t>Have we committing our time, ability and resources  to our local church?</a:t>
            </a:r>
            <a:endParaRPr/>
          </a:p>
          <a:p>
            <a:pPr indent="-298450" lvl="0" marL="457200" rtl="0" algn="l">
              <a:spcBef>
                <a:spcPts val="0"/>
              </a:spcBef>
              <a:spcAft>
                <a:spcPts val="0"/>
              </a:spcAft>
              <a:buSzPts val="1100"/>
              <a:buAutoNum type="arabicPeriod"/>
            </a:pPr>
            <a:r>
              <a:rPr lang="en"/>
              <a:t>Are we taking bigger risk for the Kingdom than we are in our careers?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db549e807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db549e80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those of you who are not married…..this is when you need to really pay attention….for those of you who ARE married…I’m sorry in advance if your toes are sore when we are done.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Last time we came together we talked about time, change and seasons.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If we can understand those seasons we can begin to make things happen with intention.  We will use those understandings to help build the house on the foundation of the transformation of our power core and move into the calling to faithfulness in our role as husband and father.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 want to challenge you to look at your marriage for a second.  I want to begin with a rhetorical question…..Do you see your bride as an investment that God has made into you?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db549e807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db549e807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db549e807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db549e807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b549e807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db549e807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one of the biggest steps you can take toward a healthy marriage.  German/Spanish  If you speak the wrong love language they don’t hear it and you will feel dismissed.  These change in seasons (last lesson).  As you begin to adopt the practice of using their love languages retest for them after all major life changes.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db549e807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db549e807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b549e807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b549e807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seems </a:t>
            </a:r>
            <a:r>
              <a:rPr lang="en"/>
              <a:t>elementary</a:t>
            </a:r>
            <a:r>
              <a:rPr lang="en"/>
              <a:t>.  Cheating on you spouse does not always involve a woman.  There is way more than one way to cheat on your spouse.  It can be things, status, </a:t>
            </a:r>
            <a:r>
              <a:rPr lang="en"/>
              <a:t>opportunities</a:t>
            </a:r>
            <a:r>
              <a:rPr lang="en"/>
              <a:t>, career, even your children.  If you spend more time fulfilling the desires of your children with sports, dance, and other hobbies than you do spending intentional time one on one with your spouse, you are cheating.  You are giving your daughters a picture of what being a husband looks like, not just a dad.  You are showing your sons how a husband should show up not just a dad.  If they don’t see you put your wife second only to God then you are teaching  them it’s ok if their future spouse puts them behind their children and they will settle for that as well.  Make a time diary and see where you show up in that area.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db549e807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db549e807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MOMENT.  Take ownership of the mistake.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 mindful that everyone has a different method of reconciling.</a:t>
            </a:r>
            <a:endParaRPr/>
          </a:p>
          <a:p>
            <a:pPr indent="0" lvl="0" marL="0" rtl="0" algn="l">
              <a:spcBef>
                <a:spcPts val="0"/>
              </a:spcBef>
              <a:spcAft>
                <a:spcPts val="0"/>
              </a:spcAft>
              <a:buNone/>
            </a:pPr>
            <a:r>
              <a:rPr lang="en"/>
              <a:t>Give them the permission to call you out when you repeat the </a:t>
            </a:r>
            <a:r>
              <a:rPr lang="en"/>
              <a:t>offense.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db549e807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db549e807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marriage and how you treat your spouse is direct reflection of your relationship with God.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default is to try to fix those around me.  I had to adjust my thoughts to the one who needs the work is me, and spend intentional time on THAT project.  There is </a:t>
            </a:r>
            <a:r>
              <a:rPr lang="en"/>
              <a:t>enough</a:t>
            </a:r>
            <a:r>
              <a:rPr lang="en"/>
              <a:t> to deal with when I adopted this thought that I didn’t have time to take inventory of everyone else’s shortcomings.  There is a reading list coming and a book that does a great job of digging into this.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db549e807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db549e807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may seem like a controversial statement.  What does the Bible say?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db549e807d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db549e807d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can quickly become a gender battle.  This is not what this is about.  This tells us this, WE are the </a:t>
            </a:r>
            <a:r>
              <a:rPr lang="en"/>
              <a:t>thermostat, we set the tone, we set the lead</a:t>
            </a:r>
            <a:r>
              <a:rPr lang="en"/>
              <a:t>.  We have to ask ourselves, am I setting a pace worth following, am I exemplifying the nature of Christ that my family and friends would desire to follow.  We can get offended if we want.  The bottom line is this….am I worth following, do I have the track record, am I showing Christ to my wife and my kids.  BE MEN WORTH FOLLOWING.  My family is the greatest masterpiece that can show that Christ has transformed my life.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db549e807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db549e807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Does our relationship with our spouse show the difference Jesus has made in our lives?  Does it shine the light on our Salvation </a:t>
            </a:r>
            <a:r>
              <a:rPr lang="en"/>
              <a:t>through</a:t>
            </a:r>
            <a:r>
              <a:rPr lang="en"/>
              <a:t> faith in Jesus?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The greatest foundational part of our life here on earth is our marriage, the most important </a:t>
            </a:r>
            <a:r>
              <a:rPr lang="en"/>
              <a:t>priority</a:t>
            </a:r>
            <a:r>
              <a:rPr lang="en"/>
              <a:t> to the Lord while we are here on Earth is our marriage.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our greatest gift.  How are we stewarding that gift?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a:t>
            </a:r>
            <a:r>
              <a:rPr lang="en"/>
              <a:t> the first question I asked as we started to discuss being a Power Couple, do you see your bride as an investment God has made in you…..</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daf240603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daf240603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db549e807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db549e807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move from Power Couple and a mastered marriage the next logical step would be how do we invest in our kids.  And this is NOT about money.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db765858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db765858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Kids are not there to be fixtures.  Just like your </a:t>
            </a:r>
            <a:r>
              <a:rPr lang="en"/>
              <a:t>marriage</a:t>
            </a:r>
            <a:r>
              <a:rPr lang="en"/>
              <a:t>, they are to be an example of your </a:t>
            </a:r>
            <a:r>
              <a:rPr lang="en"/>
              <a:t>relationship</a:t>
            </a:r>
            <a:r>
              <a:rPr lang="en"/>
              <a:t> with God.  They are gifts that God gave us to be used to  instruct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God uses several methods to correct and instruct us.  He can keep us in a holding pattern until we learn the lesson, he can place people in our lives that lead and instruct us as well.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db765858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db765858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of the time when we examine this passage we dismiss it to be about Pastors or Deacons.  We are overseers of the first institution that God created, FAMILY.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Basically, Is our house in order? Can we manage the ministry of our home, our marriage and our children?  We must be able to do this before we can even begin to change the world.  We </a:t>
            </a:r>
            <a:r>
              <a:rPr lang="en"/>
              <a:t>default</a:t>
            </a:r>
            <a:r>
              <a:rPr lang="en"/>
              <a:t> to going and crushing it in the world and our family gets the crumbs.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I am the great provider and bring home the bacon, everyone is happy.”  THAT is being ruled by mana and money.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must put family first.  Fear causes us to leapfrog to being a provider.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db765858b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db765858b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believe they can outsource their biblical outlook for their kids…. Church will teach them.  They have a great youth group/youth pastor.  My wife is better at that……..We’ll put them in a Christian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You are in the drivers seat of your kids legacy.  You are responsible for establishing a biblical world view.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not about what they are taught in any of those places.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It’s about what is caught by witnessing you operate in your marriage and under biblical standards.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db765858b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db765858b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you doing Bible study with your family?  The benefit of The Gospel Project….  Daily conversations or at least conversations for the ride to and from church.</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db765858b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db765858b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curricular dimension is this,  Battle Ready.  How can we begin to introduce our children to the ideas, language and training to create a next generation of Battle Ready? </a:t>
            </a:r>
            <a:r>
              <a:rPr lang="en"/>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db765858b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db765858b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Battle Ready to develop their world view.  How many kids do you know that are being exposed to what you have been exposed to over the last 5 months.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db765858b0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db765858b0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df582efc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df582efc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Little girls want to know they have something to offer and men want to know they have what it takes.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“My Life” journaling, Date Night recaps saved to give insight into marriage, Video Blogs,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It’s about active and intentional pursuit of them.</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df582efc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df582efc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extra- curricular dimension is powerful.  We call them BEST DAYS.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Take each kid, on their own, and ask “If you could do anything you want, anywhere in the world for one day what would it be?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Then make it happen.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They have you undivided, but you have them undivided as well.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Use this time to begin showing and teaching Battle Ready life by design.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a:t>
            </a:r>
            <a:r>
              <a:rPr lang="en"/>
              <a:t>We need to change our thinking from how have we increased our bank account or other measure of success to 1)How much faith have you increased THEN how much relational equity have you increase in your wife and your kids.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daf240603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daf240603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Remember</a:t>
            </a:r>
            <a:r>
              <a:rPr lang="en"/>
              <a:t> in Battle Ready we are building a </a:t>
            </a:r>
            <a:r>
              <a:rPr lang="en"/>
              <a:t>Kingdom</a:t>
            </a:r>
            <a:r>
              <a:rPr lang="en"/>
              <a:t> Life Plan.  Right now in this moment we are at the Battle Ready Inflection point.  The point at which we intentionally make adjustments to increase in influence and blow through the ceiling of complexity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where the voices in our head tell us we have done enough, or even that we CAN’T do more.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df582efcd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df582efcd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you do all that?  You have to have an extraordinary approach to time.  Your family is your #1 client.  They get time on your calendar.  They get FOCUS time on your calendar.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db765858b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db765858b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b765858b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db765858b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db765858b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db765858b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db765858b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db765858b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not about money spent.  This is about them knowing they have you </a:t>
            </a:r>
            <a:r>
              <a:rPr lang="en"/>
              <a:t>completely</a:t>
            </a:r>
            <a:r>
              <a:rPr lang="en"/>
              <a:t> undivided. . It’s carved out by design…FOCUS TIME.  Best thing you can hear when you ask them about their next best day…..”didn’t we just have one?”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df582efcd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df582efcd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is calling us to BATTLE READY.  The pathway is through honoring our commitments to our spouse and our kids.  The investments we make pay huge dividends and they actually pull us into BATTLE READY.  Those investments help us create the desire to build up our power core.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Dream Master is about finding the imagination space to create in all areas and we do that WITH our spouse.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df582efcd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df582efcda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things that </a:t>
            </a:r>
            <a:r>
              <a:rPr lang="en"/>
              <a:t>God</a:t>
            </a:r>
            <a:r>
              <a:rPr lang="en"/>
              <a:t> is going to </a:t>
            </a:r>
            <a:r>
              <a:rPr lang="en"/>
              <a:t>prompt</a:t>
            </a:r>
            <a:r>
              <a:rPr lang="en"/>
              <a:t>  us to </a:t>
            </a:r>
            <a:r>
              <a:rPr lang="en"/>
              <a:t>fulfill</a:t>
            </a:r>
            <a:r>
              <a:rPr lang="en"/>
              <a:t> our desires that align with his desires.  God is interested in our dreams.  Our responsibility is to guard our imaginations.  It becomes proof of leadership.</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df582efcd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df582efcd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in the mind then </a:t>
            </a:r>
            <a:r>
              <a:rPr lang="en"/>
              <a:t>BROUGHT</a:t>
            </a:r>
            <a:r>
              <a:rPr lang="en"/>
              <a:t> FORTH into the world.   What is your </a:t>
            </a:r>
            <a:r>
              <a:rPr lang="en"/>
              <a:t>imagination and how is it used in Kingdom purposes?  Many people say their imagination is at fault for giving a space for the enemy to take  them to dark spaces.  If you cultivate that poor imagination you will bring forth that dark space.  The converse is also true.  If you cultivate brilliant imaginations, KINGDOM imaginations based on your FAITH  you with bring forth those KINGDOM initiatives.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df582efcd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df582efcd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df582efcda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df582efcda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Dream Master is a tool to call forth those imaginations.  First in the Family Realm.  In this realm we want dreams to be experienced.  We’ve talked about ways to become a power couple and dreams to be experienced there and dreams for best days with our kids.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daf240603f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daf240603f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Whether or not you have a wife now, she has a plot on your  life trajectory.  That is the point at which your marriage begins to have a trajectory together.  That’s the point it becomes more influential and instrumental….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influence and </a:t>
            </a:r>
            <a:r>
              <a:rPr lang="en"/>
              <a:t>instrumentation</a:t>
            </a:r>
            <a:r>
              <a:rPr lang="en"/>
              <a:t> depends on you and your </a:t>
            </a:r>
            <a:r>
              <a:rPr lang="en"/>
              <a:t>ability</a:t>
            </a:r>
            <a:r>
              <a:rPr lang="en"/>
              <a:t> to lead it.  Battle Ready prepares us to lead it with Kingdom at the forefront.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df582efcda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df582efcda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in the professional realm we want </a:t>
            </a:r>
            <a:r>
              <a:rPr lang="en"/>
              <a:t>initiatives achieved</a:t>
            </a:r>
            <a:r>
              <a:rPr lang="en"/>
              <a:t> in our career and our </a:t>
            </a:r>
            <a:r>
              <a:rPr lang="en"/>
              <a:t>resources</a:t>
            </a:r>
            <a:r>
              <a:rPr lang="en"/>
              <a:t>.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df582efcda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df582efcd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in Kingdom it’s about Vision accomplished.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What is that vision that Jesus has placed on your heart.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to invest time in the imagination space to vision out what can be accomplished.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interesting about life there is so much </a:t>
            </a:r>
            <a:r>
              <a:rPr lang="en"/>
              <a:t>capacity</a:t>
            </a:r>
            <a:r>
              <a:rPr lang="en"/>
              <a:t> for dreams.  And if done correctly we get to live our those dreams.  But, if we don’t create it first in our imaginations AND put the plan on paper we never get to live out those dreams.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When people are asked about their death date and the year preceding it about what that looks like.  Ie what have you accomplished, what is your personal </a:t>
            </a:r>
            <a:r>
              <a:rPr lang="en"/>
              <a:t>health, what is your mindset, what does your marriage look like, what is the relationship with your kids…. they would paint the perfect picture.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THIS is what Dream Master can help accomplish.</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df582efcd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df582efcd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funny thing about dreams is as life goes and and we experience success our dreams die.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children we had huge dreams, then as we ACCOMPLISH, instead of cultivating more dream space they die and dissapear.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Dream Master is about turning that upside down and continuing to dream bigger as we accomplish our dreams, in particular in the Kingdom space that God is bringing to you.</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dfc39338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dfc39338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Dream Master is about </a:t>
            </a:r>
            <a:r>
              <a:rPr lang="en"/>
              <a:t>developing</a:t>
            </a:r>
            <a:r>
              <a:rPr lang="en"/>
              <a:t> dreams in the 5 specific areas of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do this WITH your wife.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Take time away </a:t>
            </a:r>
            <a:r>
              <a:rPr lang="en"/>
              <a:t>specifically</a:t>
            </a:r>
            <a:r>
              <a:rPr lang="en"/>
              <a:t> to do this. You </a:t>
            </a:r>
            <a:r>
              <a:rPr lang="en"/>
              <a:t>develop</a:t>
            </a:r>
            <a:r>
              <a:rPr lang="en"/>
              <a:t> them </a:t>
            </a:r>
            <a:r>
              <a:rPr lang="en"/>
              <a:t>separately</a:t>
            </a:r>
            <a:r>
              <a:rPr lang="en"/>
              <a:t> and then come together to find those that you share, and those that are special to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This is in </a:t>
            </a:r>
            <a:r>
              <a:rPr lang="en"/>
              <a:t>conjunction</a:t>
            </a:r>
            <a:r>
              <a:rPr lang="en"/>
              <a:t> with what is God saying to you about them. You then begin focusing on those and charting the </a:t>
            </a:r>
            <a:r>
              <a:rPr lang="en"/>
              <a:t>course</a:t>
            </a:r>
            <a:r>
              <a:rPr lang="en"/>
              <a:t> to bring them to life.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dfc39338ef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dfc39338ef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Scheming is when you begin acting on the course you have plotted.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not you and your dream against the world, there will be strategic partners who come along in God’s timing.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Teaming is about </a:t>
            </a:r>
            <a:r>
              <a:rPr lang="en">
                <a:solidFill>
                  <a:schemeClr val="dk1"/>
                </a:solidFill>
              </a:rPr>
              <a:t>searching</a:t>
            </a:r>
            <a:r>
              <a:rPr lang="en">
                <a:solidFill>
                  <a:schemeClr val="dk1"/>
                </a:solidFill>
              </a:rPr>
              <a:t> your current circle of influence to see if you already see those possible partnerships.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Proof of leadership is having a dream and being able to cast it in a Kingdom way and put it in to practice.  God will deliver more than you can ever ask, think or  imagine.  Use this time to TRY and out dream him.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dfc39338ef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dfc39338ef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going to have to use Focus time and SET ASIDE Focus time.  It HAS to be on the calendar, if it’s not on the calendar it doesn’t exist.  What is the day this year that you are going to set aside for Dream Master?</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dfc39338e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dfc39338e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dfc39338ef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dfc39338e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db549e807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db549e807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dfc39338ef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dfc39338ef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af240603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daf240603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talked about our life missions as men.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af240603f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daf240603f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will </a:t>
            </a:r>
            <a:r>
              <a:rPr lang="en"/>
              <a:t>examine the life mission of a Kingdom Power couple.  The two of you have a life mission.  They are different but in parallel they become a power couple.  God designed us so that opposites attract….keep that in mind.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daf240603f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daf240603f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get a really good example of a </a:t>
            </a:r>
            <a:r>
              <a:rPr lang="en"/>
              <a:t>power</a:t>
            </a:r>
            <a:r>
              <a:rPr lang="en"/>
              <a:t> couple in the only couple mentioned in the New Testament.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daf240603f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daf240603f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how the scripture lets us know this.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No Logo">
  <p:cSld name="White - No Logo">
    <p:bg>
      <p:bgPr>
        <a:solidFill>
          <a:srgbClr val="FFFFFF"/>
        </a:solidFill>
      </p:bgPr>
    </p:bg>
    <p:spTree>
      <p:nvGrpSpPr>
        <p:cNvPr id="50" name="Shape 50"/>
        <p:cNvGrpSpPr/>
        <p:nvPr/>
      </p:nvGrpSpPr>
      <p:grpSpPr>
        <a:xfrm>
          <a:off x="0" y="0"/>
          <a:ext cx="0" cy="0"/>
          <a:chOff x="0" y="0"/>
          <a:chExt cx="0" cy="0"/>
        </a:xfrm>
      </p:grpSpPr>
      <p:pic>
        <p:nvPicPr>
          <p:cNvPr descr="Picture 6" id="51" name="Google Shape;51;p13"/>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TMPX-PRESENTATION-BLUE-BG-2.png" id="52" name="Google Shape;52;p13"/>
          <p:cNvPicPr preferRelativeResize="0"/>
          <p:nvPr/>
        </p:nvPicPr>
        <p:blipFill rotWithShape="1">
          <a:blip r:embed="rId3">
            <a:alphaModFix/>
          </a:blip>
          <a:srcRect b="0" l="29" r="19" t="0"/>
          <a:stretch/>
        </p:blipFill>
        <p:spPr>
          <a:xfrm>
            <a:off x="1" y="1"/>
            <a:ext cx="9167261" cy="5159449"/>
          </a:xfrm>
          <a:prstGeom prst="rect">
            <a:avLst/>
          </a:prstGeom>
          <a:noFill/>
          <a:ln>
            <a:noFill/>
          </a:ln>
        </p:spPr>
      </p:pic>
      <p:sp>
        <p:nvSpPr>
          <p:cNvPr id="53" name="Google Shape;53;p13"/>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logo">
  <p:cSld name="Blue - no logo">
    <p:bg>
      <p:bgPr>
        <a:solidFill>
          <a:srgbClr val="FFFFFF"/>
        </a:solidFill>
      </p:bgPr>
    </p:bg>
    <p:spTree>
      <p:nvGrpSpPr>
        <p:cNvPr id="54" name="Shape 54"/>
        <p:cNvGrpSpPr/>
        <p:nvPr/>
      </p:nvGrpSpPr>
      <p:grpSpPr>
        <a:xfrm>
          <a:off x="0" y="0"/>
          <a:ext cx="0" cy="0"/>
          <a:chOff x="0" y="0"/>
          <a:chExt cx="0" cy="0"/>
        </a:xfrm>
      </p:grpSpPr>
      <p:pic>
        <p:nvPicPr>
          <p:cNvPr descr="TMPX-PRESENTATION-BLUE-BG-2.png" id="55" name="Google Shape;55;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 name="Google Shape;56;p14"/>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drive.google.com/file/d/1HoaSJsa--NYeGqYzT2ZZkoc8AQQ8M7mC/view" TargetMode="Externa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drive.google.com/file/d/1TrVsiP3-t0RLFIvKZDLPwVPH43__J_S2/view" TargetMode="Externa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drive.google.com/file/d/1y1rMLdu0wDahA46txIHUIaYJ_hJ_01v0/view" TargetMode="External"/><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Black Ops One"/>
                <a:ea typeface="Black Ops One"/>
                <a:cs typeface="Black Ops One"/>
                <a:sym typeface="Black Ops One"/>
              </a:rPr>
              <a:t>BATTLE READY</a:t>
            </a:r>
            <a:endParaRPr>
              <a:latin typeface="Black Ops One"/>
              <a:ea typeface="Black Ops One"/>
              <a:cs typeface="Black Ops One"/>
              <a:sym typeface="Black Ops One"/>
            </a:endParaRPr>
          </a:p>
          <a:p>
            <a:pPr indent="0" lvl="0" marL="0" rtl="0" algn="ctr">
              <a:spcBef>
                <a:spcPts val="0"/>
              </a:spcBef>
              <a:spcAft>
                <a:spcPts val="0"/>
              </a:spcAft>
              <a:buNone/>
            </a:pPr>
            <a:r>
              <a:t/>
            </a:r>
            <a:endParaRPr>
              <a:latin typeface="Playfair Display ExtraBold"/>
              <a:ea typeface="Playfair Display ExtraBold"/>
              <a:cs typeface="Playfair Display ExtraBold"/>
              <a:sym typeface="Playfair Display ExtraBold"/>
            </a:endParaRPr>
          </a:p>
        </p:txBody>
      </p:sp>
      <p:sp>
        <p:nvSpPr>
          <p:cNvPr id="62" name="Google Shape;62;p15"/>
          <p:cNvSpPr txBox="1"/>
          <p:nvPr>
            <p:ph idx="1" type="subTitle"/>
          </p:nvPr>
        </p:nvSpPr>
        <p:spPr>
          <a:xfrm>
            <a:off x="180593" y="2927707"/>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Psalms 144:1</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ctrTitle"/>
          </p:nvPr>
        </p:nvSpPr>
        <p:spPr>
          <a:xfrm>
            <a:off x="311700" y="132075"/>
            <a:ext cx="8520600" cy="606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69" name="Google Shape;169;p24"/>
          <p:cNvSpPr txBox="1"/>
          <p:nvPr>
            <p:ph idx="1" type="subTitle"/>
          </p:nvPr>
        </p:nvSpPr>
        <p:spPr>
          <a:xfrm>
            <a:off x="311700" y="977175"/>
            <a:ext cx="8520600" cy="358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After this, Paul left Athens and went to Corinth. </a:t>
            </a:r>
            <a:r>
              <a:rPr b="1" lang="en" sz="2000">
                <a:solidFill>
                  <a:srgbClr val="888888"/>
                </a:solidFill>
                <a:highlight>
                  <a:srgbClr val="FFFFFF"/>
                </a:highlight>
                <a:latin typeface="Black Ops One"/>
                <a:ea typeface="Black Ops One"/>
                <a:cs typeface="Black Ops One"/>
                <a:sym typeface="Black Ops One"/>
              </a:rPr>
              <a:t>2</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There he met a Jew named Aquila, a native of Pontus, who had recently come from Italy with his wife Priscilla, because Claudius had ordered all Jews to leave Rome. Paul went to see them, </a:t>
            </a:r>
            <a:r>
              <a:rPr b="1" lang="en" sz="2000">
                <a:solidFill>
                  <a:srgbClr val="888888"/>
                </a:solidFill>
                <a:highlight>
                  <a:srgbClr val="FFFFFF"/>
                </a:highlight>
                <a:latin typeface="Black Ops One"/>
                <a:ea typeface="Black Ops One"/>
                <a:cs typeface="Black Ops One"/>
                <a:sym typeface="Black Ops One"/>
              </a:rPr>
              <a:t>3</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and because he was a tentmaker as they were, he stayed and worked with them.  </a:t>
            </a:r>
            <a:r>
              <a:rPr b="1" lang="en" sz="2000">
                <a:solidFill>
                  <a:srgbClr val="888888"/>
                </a:solidFill>
                <a:highlight>
                  <a:srgbClr val="FFFFFF"/>
                </a:highlight>
                <a:latin typeface="Black Ops One"/>
                <a:ea typeface="Black Ops One"/>
                <a:cs typeface="Black Ops One"/>
                <a:sym typeface="Black Ops One"/>
              </a:rPr>
              <a:t>4</a:t>
            </a:r>
            <a:r>
              <a:rPr lang="en" sz="2000">
                <a:solidFill>
                  <a:schemeClr val="dk1"/>
                </a:solidFill>
                <a:highlight>
                  <a:srgbClr val="FFFFFF"/>
                </a:highlight>
                <a:latin typeface="Black Ops One"/>
                <a:ea typeface="Black Ops One"/>
                <a:cs typeface="Black Ops One"/>
                <a:sym typeface="Black Ops One"/>
              </a:rPr>
              <a:t> Every Sabbath he reasoned in the synagogue, trying to persuade Jews and Greeks.</a:t>
            </a:r>
            <a:endParaRPr sz="20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ACTS 18:1-4</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ctrTitle"/>
          </p:nvPr>
        </p:nvSpPr>
        <p:spPr>
          <a:xfrm>
            <a:off x="311700" y="760100"/>
            <a:ext cx="8520600" cy="490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800" u="sng">
                <a:latin typeface="Black Ops One"/>
                <a:ea typeface="Black Ops One"/>
                <a:cs typeface="Black Ops One"/>
                <a:sym typeface="Black Ops One"/>
              </a:rPr>
              <a:t>AQUILA AND PRISCILLA</a:t>
            </a:r>
            <a:endParaRPr u="sng"/>
          </a:p>
        </p:txBody>
      </p:sp>
      <p:sp>
        <p:nvSpPr>
          <p:cNvPr id="175" name="Google Shape;175;p25"/>
          <p:cNvSpPr txBox="1"/>
          <p:nvPr>
            <p:ph idx="1" type="subTitle"/>
          </p:nvPr>
        </p:nvSpPr>
        <p:spPr>
          <a:xfrm>
            <a:off x="311700" y="1971700"/>
            <a:ext cx="8520600" cy="10818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2. 	THEY EXERCISED THEIR STATUS AS</a:t>
            </a:r>
            <a:endParaRPr sz="2400">
              <a:solidFill>
                <a:schemeClr val="dk1"/>
              </a:solidFill>
              <a:latin typeface="Black Ops One"/>
              <a:ea typeface="Black Ops One"/>
              <a:cs typeface="Black Ops One"/>
              <a:sym typeface="Black Ops One"/>
            </a:endParaRPr>
          </a:p>
          <a:p>
            <a:pPr indent="457200" lvl="0" marL="457200" rtl="0" algn="l">
              <a:spcBef>
                <a:spcPts val="0"/>
              </a:spcBef>
              <a:spcAft>
                <a:spcPts val="0"/>
              </a:spcAft>
              <a:buNone/>
            </a:pPr>
            <a:r>
              <a:rPr lang="en" sz="2400">
                <a:solidFill>
                  <a:schemeClr val="dk1"/>
                </a:solidFill>
                <a:latin typeface="Black Ops One"/>
                <a:ea typeface="Black Ops One"/>
                <a:cs typeface="Black Ops One"/>
                <a:sym typeface="Black Ops One"/>
              </a:rPr>
              <a:t>SELF-DETERMINED FOREPERSONS TO SERVE</a:t>
            </a:r>
            <a:endParaRPr sz="2400">
              <a:solidFill>
                <a:schemeClr val="dk1"/>
              </a:solidFill>
              <a:latin typeface="Black Ops One"/>
              <a:ea typeface="Black Ops One"/>
              <a:cs typeface="Black Ops One"/>
              <a:sym typeface="Black Ops One"/>
            </a:endParaRPr>
          </a:p>
          <a:p>
            <a:pPr indent="0" lvl="0" marL="914400" rtl="0" algn="l">
              <a:spcBef>
                <a:spcPts val="0"/>
              </a:spcBef>
              <a:spcAft>
                <a:spcPts val="0"/>
              </a:spcAft>
              <a:buNone/>
            </a:pPr>
            <a:r>
              <a:rPr lang="en" sz="2400">
                <a:solidFill>
                  <a:schemeClr val="dk1"/>
                </a:solidFill>
                <a:latin typeface="Black Ops One"/>
                <a:ea typeface="Black Ops One"/>
                <a:cs typeface="Black Ops One"/>
                <a:sym typeface="Black Ops One"/>
              </a:rPr>
              <a:t>KINGDOM PURPOSES.</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ctrTitle"/>
          </p:nvPr>
        </p:nvSpPr>
        <p:spPr>
          <a:xfrm>
            <a:off x="311700" y="744575"/>
            <a:ext cx="8520600" cy="273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81" name="Google Shape;181;p26"/>
          <p:cNvSpPr txBox="1"/>
          <p:nvPr>
            <p:ph idx="1" type="subTitle"/>
          </p:nvPr>
        </p:nvSpPr>
        <p:spPr>
          <a:xfrm>
            <a:off x="311700" y="1227600"/>
            <a:ext cx="8520600" cy="239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Paul stayed on in Corinth for some time. Then he left the brothers and sisters and sailed for Syria, accompanied by Priscilla and Aquila. Before he sailed, he had his hair cut off at Cenchreae because of a vow he had taken.</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ACTS 18:18</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ctrTitle"/>
          </p:nvPr>
        </p:nvSpPr>
        <p:spPr>
          <a:xfrm>
            <a:off x="311700" y="760100"/>
            <a:ext cx="8520600" cy="490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800" u="sng">
                <a:latin typeface="Black Ops One"/>
                <a:ea typeface="Black Ops One"/>
                <a:cs typeface="Black Ops One"/>
                <a:sym typeface="Black Ops One"/>
              </a:rPr>
              <a:t>AQUILA AND PRISCILLA</a:t>
            </a:r>
            <a:endParaRPr u="sng"/>
          </a:p>
        </p:txBody>
      </p:sp>
      <p:sp>
        <p:nvSpPr>
          <p:cNvPr id="187" name="Google Shape;187;p27"/>
          <p:cNvSpPr txBox="1"/>
          <p:nvPr>
            <p:ph idx="1" type="subTitle"/>
          </p:nvPr>
        </p:nvSpPr>
        <p:spPr>
          <a:xfrm>
            <a:off x="311700" y="1971700"/>
            <a:ext cx="8520600" cy="10818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3.	THEY LEVERAGED THEIR IMPACT BY</a:t>
            </a:r>
            <a:endParaRPr sz="2400">
              <a:solidFill>
                <a:schemeClr val="dk1"/>
              </a:solidFill>
              <a:latin typeface="Black Ops One"/>
              <a:ea typeface="Black Ops One"/>
              <a:cs typeface="Black Ops One"/>
              <a:sym typeface="Black Ops One"/>
            </a:endParaRPr>
          </a:p>
          <a:p>
            <a:pPr indent="457200" lvl="0" marL="457200" rtl="0" algn="l">
              <a:spcBef>
                <a:spcPts val="0"/>
              </a:spcBef>
              <a:spcAft>
                <a:spcPts val="0"/>
              </a:spcAft>
              <a:buNone/>
            </a:pPr>
            <a:r>
              <a:rPr lang="en" sz="2400">
                <a:solidFill>
                  <a:schemeClr val="dk1"/>
                </a:solidFill>
                <a:latin typeface="Black Ops One"/>
                <a:ea typeface="Black Ops One"/>
                <a:cs typeface="Black Ops One"/>
                <a:sym typeface="Black Ops One"/>
              </a:rPr>
              <a:t>STRATEGICALLY INFLUENCING PEOPLE WITH</a:t>
            </a:r>
            <a:endParaRPr sz="2400">
              <a:solidFill>
                <a:schemeClr val="dk1"/>
              </a:solidFill>
              <a:latin typeface="Black Ops One"/>
              <a:ea typeface="Black Ops One"/>
              <a:cs typeface="Black Ops One"/>
              <a:sym typeface="Black Ops One"/>
            </a:endParaRPr>
          </a:p>
          <a:p>
            <a:pPr indent="457200" lvl="0" marL="457200" rtl="0" algn="l">
              <a:spcBef>
                <a:spcPts val="0"/>
              </a:spcBef>
              <a:spcAft>
                <a:spcPts val="0"/>
              </a:spcAft>
              <a:buNone/>
            </a:pPr>
            <a:r>
              <a:rPr lang="en" sz="2400">
                <a:solidFill>
                  <a:schemeClr val="dk1"/>
                </a:solidFill>
                <a:latin typeface="Black Ops One"/>
                <a:ea typeface="Black Ops One"/>
                <a:cs typeface="Black Ops One"/>
                <a:sym typeface="Black Ops One"/>
              </a:rPr>
              <a:t>DEMONSTRATED LEADERSHIP ABILITY.</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ctrTitle"/>
          </p:nvPr>
        </p:nvSpPr>
        <p:spPr>
          <a:xfrm>
            <a:off x="311700" y="278400"/>
            <a:ext cx="8520600" cy="389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93" name="Google Shape;193;p28"/>
          <p:cNvSpPr txBox="1"/>
          <p:nvPr>
            <p:ph idx="1" type="subTitle"/>
          </p:nvPr>
        </p:nvSpPr>
        <p:spPr>
          <a:xfrm>
            <a:off x="311700" y="1373425"/>
            <a:ext cx="8520600" cy="2915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400">
                <a:highlight>
                  <a:srgbClr val="FFFFFF"/>
                </a:highlight>
                <a:latin typeface="Black Ops One"/>
                <a:ea typeface="Black Ops One"/>
                <a:cs typeface="Black Ops One"/>
                <a:sym typeface="Black Ops One"/>
              </a:rPr>
              <a:t>24</a:t>
            </a:r>
            <a:r>
              <a:rPr b="1" lang="en" sz="2400">
                <a:solidFill>
                  <a:schemeClr val="dk1"/>
                </a:solidFill>
                <a:highlight>
                  <a:srgbClr val="FFFFFF"/>
                </a:highlight>
                <a:latin typeface="Black Ops One"/>
                <a:ea typeface="Black Ops One"/>
                <a:cs typeface="Black Ops One"/>
                <a:sym typeface="Black Ops One"/>
              </a:rPr>
              <a:t> </a:t>
            </a:r>
            <a:r>
              <a:rPr lang="en" sz="2400">
                <a:solidFill>
                  <a:schemeClr val="dk1"/>
                </a:solidFill>
                <a:highlight>
                  <a:srgbClr val="FFFFFF"/>
                </a:highlight>
                <a:latin typeface="Black Ops One"/>
                <a:ea typeface="Black Ops One"/>
                <a:cs typeface="Black Ops One"/>
                <a:sym typeface="Black Ops One"/>
              </a:rPr>
              <a:t>Meanwhile a Jew named Apollos, a native of Alexandria, came to Ephesus. He was a learned man, with a thorough knowledge of the Scriptures. </a:t>
            </a:r>
            <a:r>
              <a:rPr b="1" lang="en" sz="2400">
                <a:highlight>
                  <a:srgbClr val="FFFFFF"/>
                </a:highlight>
                <a:latin typeface="Black Ops One"/>
                <a:ea typeface="Black Ops One"/>
                <a:cs typeface="Black Ops One"/>
                <a:sym typeface="Black Ops One"/>
              </a:rPr>
              <a:t>25</a:t>
            </a:r>
            <a:r>
              <a:rPr b="1" lang="en" sz="2400">
                <a:solidFill>
                  <a:schemeClr val="dk1"/>
                </a:solidFill>
                <a:highlight>
                  <a:srgbClr val="FFFFFF"/>
                </a:highlight>
                <a:latin typeface="Black Ops One"/>
                <a:ea typeface="Black Ops One"/>
                <a:cs typeface="Black Ops One"/>
                <a:sym typeface="Black Ops One"/>
              </a:rPr>
              <a:t> </a:t>
            </a:r>
            <a:r>
              <a:rPr lang="en" sz="2400">
                <a:solidFill>
                  <a:schemeClr val="dk1"/>
                </a:solidFill>
                <a:highlight>
                  <a:srgbClr val="FFFFFF"/>
                </a:highlight>
                <a:latin typeface="Black Ops One"/>
                <a:ea typeface="Black Ops One"/>
                <a:cs typeface="Black Ops One"/>
                <a:sym typeface="Black Ops One"/>
              </a:rPr>
              <a:t>He had been instructed in the way of the Lord, and he spoke with great fervor and taught about Jesus accurately, though he knew only the baptism of John. </a:t>
            </a:r>
            <a:r>
              <a:rPr b="1" lang="en" sz="2400">
                <a:highlight>
                  <a:srgbClr val="FFFFFF"/>
                </a:highlight>
                <a:latin typeface="Black Ops One"/>
                <a:ea typeface="Black Ops One"/>
                <a:cs typeface="Black Ops One"/>
                <a:sym typeface="Black Ops One"/>
              </a:rPr>
              <a:t>26</a:t>
            </a:r>
            <a:r>
              <a:rPr b="1" lang="en" sz="2400">
                <a:solidFill>
                  <a:schemeClr val="dk1"/>
                </a:solidFill>
                <a:highlight>
                  <a:srgbClr val="FFFFFF"/>
                </a:highlight>
                <a:latin typeface="Black Ops One"/>
                <a:ea typeface="Black Ops One"/>
                <a:cs typeface="Black Ops One"/>
                <a:sym typeface="Black Ops One"/>
              </a:rPr>
              <a:t> </a:t>
            </a:r>
            <a:r>
              <a:rPr lang="en" sz="2400">
                <a:solidFill>
                  <a:schemeClr val="dk1"/>
                </a:solidFill>
                <a:highlight>
                  <a:srgbClr val="FFFFFF"/>
                </a:highlight>
                <a:latin typeface="Black Ops One"/>
                <a:ea typeface="Black Ops One"/>
                <a:cs typeface="Black Ops One"/>
                <a:sym typeface="Black Ops One"/>
              </a:rPr>
              <a:t>He began to speak boldly in the synagogue. When Priscilla and Aquila heard him, they invited him to their home and explained to him the way of God more adequately</a:t>
            </a:r>
            <a:r>
              <a:rPr lang="en" sz="1200">
                <a:solidFill>
                  <a:schemeClr val="dk1"/>
                </a:solidFill>
                <a:highlight>
                  <a:srgbClr val="FFFFFF"/>
                </a:highlight>
                <a:latin typeface="Roboto"/>
                <a:ea typeface="Roboto"/>
                <a:cs typeface="Roboto"/>
                <a:sym typeface="Roboto"/>
              </a:rPr>
              <a:t>.</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a:t>
            </a:r>
            <a:r>
              <a:rPr lang="en" sz="2470">
                <a:solidFill>
                  <a:schemeClr val="dk1"/>
                </a:solidFill>
                <a:highlight>
                  <a:srgbClr val="FFFFFF"/>
                </a:highlight>
                <a:latin typeface="Black Ops One"/>
                <a:ea typeface="Black Ops One"/>
                <a:cs typeface="Black Ops One"/>
                <a:sym typeface="Black Ops One"/>
              </a:rPr>
              <a:t>ACTS 18:24-26</a:t>
            </a:r>
            <a:endParaRPr sz="247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ctrTitle"/>
          </p:nvPr>
        </p:nvSpPr>
        <p:spPr>
          <a:xfrm>
            <a:off x="311700" y="760100"/>
            <a:ext cx="8520600" cy="490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800" u="sng">
                <a:latin typeface="Black Ops One"/>
                <a:ea typeface="Black Ops One"/>
                <a:cs typeface="Black Ops One"/>
                <a:sym typeface="Black Ops One"/>
              </a:rPr>
              <a:t>AQUILA AND PRISCILLA</a:t>
            </a:r>
            <a:endParaRPr u="sng"/>
          </a:p>
        </p:txBody>
      </p:sp>
      <p:sp>
        <p:nvSpPr>
          <p:cNvPr id="199" name="Google Shape;199;p29"/>
          <p:cNvSpPr txBox="1"/>
          <p:nvPr>
            <p:ph idx="1" type="subTitle"/>
          </p:nvPr>
        </p:nvSpPr>
        <p:spPr>
          <a:xfrm>
            <a:off x="311700" y="1971700"/>
            <a:ext cx="8520600" cy="10818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4.	THEY WERE </a:t>
            </a:r>
            <a:r>
              <a:rPr lang="en" sz="2400">
                <a:solidFill>
                  <a:schemeClr val="dk1"/>
                </a:solidFill>
                <a:latin typeface="Black Ops One"/>
                <a:ea typeface="Black Ops One"/>
                <a:cs typeface="Black Ops One"/>
                <a:sym typeface="Black Ops One"/>
              </a:rPr>
              <a:t>COMMITTED</a:t>
            </a:r>
            <a:r>
              <a:rPr lang="en" sz="2400">
                <a:solidFill>
                  <a:schemeClr val="dk1"/>
                </a:solidFill>
                <a:latin typeface="Black Ops One"/>
                <a:ea typeface="Black Ops One"/>
                <a:cs typeface="Black Ops One"/>
                <a:sym typeface="Black Ops One"/>
              </a:rPr>
              <a:t> TO THE </a:t>
            </a:r>
            <a:r>
              <a:rPr lang="en" sz="2400">
                <a:solidFill>
                  <a:schemeClr val="dk1"/>
                </a:solidFill>
                <a:latin typeface="Black Ops One"/>
                <a:ea typeface="Black Ops One"/>
                <a:cs typeface="Black Ops One"/>
                <a:sym typeface="Black Ops One"/>
              </a:rPr>
              <a:t>MINISTRY</a:t>
            </a:r>
            <a:r>
              <a:rPr lang="en" sz="2400">
                <a:solidFill>
                  <a:schemeClr val="dk1"/>
                </a:solidFill>
                <a:latin typeface="Black Ops One"/>
                <a:ea typeface="Black Ops One"/>
                <a:cs typeface="Black Ops One"/>
                <a:sym typeface="Black Ops One"/>
              </a:rPr>
              <a:t> OF </a:t>
            </a:r>
            <a:endParaRPr sz="24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	THE LOCAL CHURCH WITH THEIR TIME,	</a:t>
            </a:r>
            <a:endParaRPr sz="24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	</a:t>
            </a:r>
            <a:r>
              <a:rPr lang="en" sz="2400">
                <a:solidFill>
                  <a:schemeClr val="dk1"/>
                </a:solidFill>
                <a:latin typeface="Black Ops One"/>
                <a:ea typeface="Black Ops One"/>
                <a:cs typeface="Black Ops One"/>
                <a:sym typeface="Black Ops One"/>
              </a:rPr>
              <a:t>ABILITY</a:t>
            </a:r>
            <a:r>
              <a:rPr lang="en" sz="2400">
                <a:solidFill>
                  <a:schemeClr val="dk1"/>
                </a:solidFill>
                <a:latin typeface="Black Ops One"/>
                <a:ea typeface="Black Ops One"/>
                <a:cs typeface="Black Ops One"/>
                <a:sym typeface="Black Ops One"/>
              </a:rPr>
              <a:t> AND RESOURCES.</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ctrTitle"/>
          </p:nvPr>
        </p:nvSpPr>
        <p:spPr>
          <a:xfrm>
            <a:off x="311700" y="278400"/>
            <a:ext cx="8520600" cy="389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05" name="Google Shape;205;p30"/>
          <p:cNvSpPr txBox="1"/>
          <p:nvPr>
            <p:ph idx="1" type="subTitle"/>
          </p:nvPr>
        </p:nvSpPr>
        <p:spPr>
          <a:xfrm>
            <a:off x="311700" y="1373425"/>
            <a:ext cx="8520600" cy="291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highlight>
                  <a:srgbClr val="FFFFFF"/>
                </a:highlight>
                <a:latin typeface="Black Ops One"/>
                <a:ea typeface="Black Ops One"/>
                <a:cs typeface="Black Ops One"/>
                <a:sym typeface="Black Ops One"/>
              </a:rPr>
              <a:t>19</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The churches in the province of Asia send you greetings. Aquila and Priscilla greet you warmly in the Lord, and so does the church that meets at their house.</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1 COR. 16:19</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ctrTitle"/>
          </p:nvPr>
        </p:nvSpPr>
        <p:spPr>
          <a:xfrm>
            <a:off x="311700" y="760100"/>
            <a:ext cx="8520600" cy="490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800" u="sng">
                <a:latin typeface="Black Ops One"/>
                <a:ea typeface="Black Ops One"/>
                <a:cs typeface="Black Ops One"/>
                <a:sym typeface="Black Ops One"/>
              </a:rPr>
              <a:t>AQUILA AND PRISCILLA</a:t>
            </a:r>
            <a:endParaRPr u="sng"/>
          </a:p>
        </p:txBody>
      </p:sp>
      <p:sp>
        <p:nvSpPr>
          <p:cNvPr id="211" name="Google Shape;211;p31"/>
          <p:cNvSpPr txBox="1"/>
          <p:nvPr>
            <p:ph idx="1" type="subTitle"/>
          </p:nvPr>
        </p:nvSpPr>
        <p:spPr>
          <a:xfrm>
            <a:off x="311700" y="1971700"/>
            <a:ext cx="8520600" cy="10818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5.	THEY WERE GREATER RISK TAKERS IN/FOR</a:t>
            </a:r>
            <a:endParaRPr sz="24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	THE KINGDOM THAN THEY WERE IN THE </a:t>
            </a:r>
            <a:endParaRPr sz="24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	MARKET PLACE.</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ctrTitle"/>
          </p:nvPr>
        </p:nvSpPr>
        <p:spPr>
          <a:xfrm>
            <a:off x="311700" y="278400"/>
            <a:ext cx="8520600" cy="389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17" name="Google Shape;217;p32"/>
          <p:cNvSpPr txBox="1"/>
          <p:nvPr>
            <p:ph idx="1" type="subTitle"/>
          </p:nvPr>
        </p:nvSpPr>
        <p:spPr>
          <a:xfrm>
            <a:off x="311700" y="1114050"/>
            <a:ext cx="8520600" cy="2915400"/>
          </a:xfrm>
          <a:prstGeom prst="rect">
            <a:avLst/>
          </a:prstGeom>
        </p:spPr>
        <p:txBody>
          <a:bodyPr anchorCtr="0" anchor="t" bIns="91425" lIns="91425" spcFirstLastPara="1" rIns="91425" wrap="square" tIns="91425">
            <a:normAutofit fontScale="85000" lnSpcReduction="20000"/>
          </a:bodyPr>
          <a:lstStyle/>
          <a:p>
            <a:pPr indent="-304800" lvl="0" marL="304800" rtl="0" algn="l">
              <a:lnSpc>
                <a:spcPct val="115000"/>
              </a:lnSpc>
              <a:spcBef>
                <a:spcPts val="1200"/>
              </a:spcBef>
              <a:spcAft>
                <a:spcPts val="0"/>
              </a:spcAft>
              <a:buClr>
                <a:schemeClr val="dk1"/>
              </a:buClr>
              <a:buSzPct val="43137"/>
              <a:buFont typeface="Arial"/>
              <a:buNone/>
            </a:pPr>
            <a:r>
              <a:rPr b="1" lang="en" sz="2550">
                <a:highlight>
                  <a:srgbClr val="FFFFFF"/>
                </a:highlight>
                <a:latin typeface="Black Ops One"/>
                <a:ea typeface="Black Ops One"/>
                <a:cs typeface="Black Ops One"/>
                <a:sym typeface="Black Ops One"/>
              </a:rPr>
              <a:t>    3</a:t>
            </a:r>
            <a:r>
              <a:rPr b="1" lang="en" sz="2550">
                <a:solidFill>
                  <a:schemeClr val="dk1"/>
                </a:solidFill>
                <a:highlight>
                  <a:srgbClr val="FFFFFF"/>
                </a:highlight>
                <a:latin typeface="Black Ops One"/>
                <a:ea typeface="Black Ops One"/>
                <a:cs typeface="Black Ops One"/>
                <a:sym typeface="Black Ops One"/>
              </a:rPr>
              <a:t> </a:t>
            </a:r>
            <a:r>
              <a:rPr lang="en" sz="2550">
                <a:solidFill>
                  <a:schemeClr val="dk1"/>
                </a:solidFill>
                <a:highlight>
                  <a:srgbClr val="FFFFFF"/>
                </a:highlight>
                <a:latin typeface="Black Ops One"/>
                <a:ea typeface="Black Ops One"/>
                <a:cs typeface="Black Ops One"/>
                <a:sym typeface="Black Ops One"/>
              </a:rPr>
              <a:t>Greet Priscilla and Aquila, my co-workers in Christ Jesus. </a:t>
            </a:r>
            <a:r>
              <a:rPr b="1" lang="en" sz="2550">
                <a:highlight>
                  <a:srgbClr val="FFFFFF"/>
                </a:highlight>
                <a:latin typeface="Black Ops One"/>
                <a:ea typeface="Black Ops One"/>
                <a:cs typeface="Black Ops One"/>
                <a:sym typeface="Black Ops One"/>
              </a:rPr>
              <a:t>4</a:t>
            </a:r>
            <a:r>
              <a:rPr b="1" lang="en" sz="2550">
                <a:solidFill>
                  <a:schemeClr val="dk1"/>
                </a:solidFill>
                <a:highlight>
                  <a:srgbClr val="FFFFFF"/>
                </a:highlight>
                <a:latin typeface="Black Ops One"/>
                <a:ea typeface="Black Ops One"/>
                <a:cs typeface="Black Ops One"/>
                <a:sym typeface="Black Ops One"/>
              </a:rPr>
              <a:t> </a:t>
            </a:r>
            <a:r>
              <a:rPr lang="en" sz="2550">
                <a:solidFill>
                  <a:schemeClr val="dk1"/>
                </a:solidFill>
                <a:highlight>
                  <a:srgbClr val="FFFFFF"/>
                </a:highlight>
                <a:latin typeface="Black Ops One"/>
                <a:ea typeface="Black Ops One"/>
                <a:cs typeface="Black Ops One"/>
                <a:sym typeface="Black Ops One"/>
              </a:rPr>
              <a:t>They risked their lives for me. Not only I but all the churches of the Gentiles are grateful to them.  </a:t>
            </a:r>
            <a:r>
              <a:rPr b="1" lang="en" sz="2550">
                <a:highlight>
                  <a:srgbClr val="FFFFFF"/>
                </a:highlight>
                <a:latin typeface="Black Ops One"/>
                <a:ea typeface="Black Ops One"/>
                <a:cs typeface="Black Ops One"/>
                <a:sym typeface="Black Ops One"/>
              </a:rPr>
              <a:t>5 </a:t>
            </a:r>
            <a:r>
              <a:rPr lang="en" sz="2550">
                <a:solidFill>
                  <a:schemeClr val="dk1"/>
                </a:solidFill>
                <a:highlight>
                  <a:srgbClr val="FFFFFF"/>
                </a:highlight>
                <a:latin typeface="Black Ops One"/>
                <a:ea typeface="Black Ops One"/>
                <a:cs typeface="Black Ops One"/>
                <a:sym typeface="Black Ops One"/>
              </a:rPr>
              <a:t>Greet also the church that meets at their house.  Greet my dear friend Epenetus, who was the first convert to Christ in the province of Asia.</a:t>
            </a:r>
            <a:endParaRPr sz="255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a:t>
            </a:r>
            <a:r>
              <a:rPr lang="en" sz="2470">
                <a:solidFill>
                  <a:schemeClr val="dk1"/>
                </a:solidFill>
                <a:highlight>
                  <a:srgbClr val="FFFFFF"/>
                </a:highlight>
                <a:latin typeface="Black Ops One"/>
                <a:ea typeface="Black Ops One"/>
                <a:cs typeface="Black Ops One"/>
                <a:sym typeface="Black Ops One"/>
              </a:rPr>
              <a:t>ROMANS 6:3-5</a:t>
            </a:r>
            <a:endParaRPr sz="247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ctrTitle"/>
          </p:nvPr>
        </p:nvSpPr>
        <p:spPr>
          <a:xfrm>
            <a:off x="389400" y="-117850"/>
            <a:ext cx="8520600" cy="475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23" name="Google Shape;223;p33"/>
          <p:cNvSpPr txBox="1"/>
          <p:nvPr>
            <p:ph idx="1" type="subTitle"/>
          </p:nvPr>
        </p:nvSpPr>
        <p:spPr>
          <a:xfrm>
            <a:off x="311700" y="17791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“MASTERING YOUR MARRIAGE”</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700">
                <a:latin typeface="Black Ops One"/>
                <a:ea typeface="Black Ops One"/>
                <a:cs typeface="Black Ops One"/>
                <a:sym typeface="Black Ops One"/>
              </a:rPr>
              <a:t>“FAMILY”</a:t>
            </a:r>
            <a:endParaRPr sz="3700">
              <a:latin typeface="Black Ops One"/>
              <a:ea typeface="Black Ops One"/>
              <a:cs typeface="Black Ops One"/>
              <a:sym typeface="Black Ops One"/>
            </a:endParaRPr>
          </a:p>
        </p:txBody>
      </p:sp>
      <p:sp>
        <p:nvSpPr>
          <p:cNvPr id="68" name="Google Shape;68;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ctrTitle"/>
          </p:nvPr>
        </p:nvSpPr>
        <p:spPr>
          <a:xfrm>
            <a:off x="358300" y="200700"/>
            <a:ext cx="8520600" cy="281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29" name="Google Shape;229;p34"/>
          <p:cNvSpPr txBox="1"/>
          <p:nvPr>
            <p:ph idx="1" type="subTitle"/>
          </p:nvPr>
        </p:nvSpPr>
        <p:spPr>
          <a:xfrm>
            <a:off x="311700" y="784725"/>
            <a:ext cx="8520600" cy="284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STEP 1 IN MARRIAGE:</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	LOVE YOURSELF LIKE THE TRINITY LOVES YOU.</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	</a:t>
            </a:r>
            <a:r>
              <a:rPr lang="en" sz="2400">
                <a:latin typeface="Black Ops One"/>
                <a:ea typeface="Black Ops One"/>
                <a:cs typeface="Black Ops One"/>
                <a:sym typeface="Black Ops One"/>
              </a:rPr>
              <a:t>G0D “LOVE YOUR </a:t>
            </a:r>
            <a:r>
              <a:rPr lang="en" sz="2400">
                <a:latin typeface="Black Ops One"/>
                <a:ea typeface="Black Ops One"/>
                <a:cs typeface="Black Ops One"/>
                <a:sym typeface="Black Ops One"/>
              </a:rPr>
              <a:t>NEIGHBOUR</a:t>
            </a:r>
            <a:r>
              <a:rPr lang="en" sz="2400">
                <a:latin typeface="Black Ops One"/>
                <a:ea typeface="Black Ops One"/>
                <a:cs typeface="Black Ops One"/>
                <a:sym typeface="Black Ops One"/>
              </a:rPr>
              <a:t> AS YOURSELF”</a:t>
            </a:r>
            <a:endParaRPr sz="2400">
              <a:latin typeface="Black Ops One"/>
              <a:ea typeface="Black Ops One"/>
              <a:cs typeface="Black Ops One"/>
              <a:sym typeface="Black Ops On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ctrTitle"/>
          </p:nvPr>
        </p:nvSpPr>
        <p:spPr>
          <a:xfrm>
            <a:off x="358300" y="200700"/>
            <a:ext cx="8520600" cy="281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35" name="Google Shape;235;p35"/>
          <p:cNvSpPr txBox="1"/>
          <p:nvPr>
            <p:ph idx="1" type="subTitle"/>
          </p:nvPr>
        </p:nvSpPr>
        <p:spPr>
          <a:xfrm>
            <a:off x="311700" y="784725"/>
            <a:ext cx="8520600" cy="417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STEP 1 IN MARRIAGE:</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	LOVE YOURSELF LIKE THE TRINITY LOVES YOU.</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	</a:t>
            </a:r>
            <a:r>
              <a:rPr lang="en" sz="2400">
                <a:latin typeface="Black Ops One"/>
                <a:ea typeface="Black Ops One"/>
                <a:cs typeface="Black Ops One"/>
                <a:sym typeface="Black Ops One"/>
              </a:rPr>
              <a:t>G0D “LOVE YOUR NEIGHBOUR AS YOURSELF.”</a:t>
            </a:r>
            <a:endParaRPr sz="2400">
              <a:latin typeface="Black Ops One"/>
              <a:ea typeface="Black Ops One"/>
              <a:cs typeface="Black Ops One"/>
              <a:sym typeface="Black Ops One"/>
            </a:endParaRPr>
          </a:p>
          <a:p>
            <a:pPr indent="0" lvl="0" marL="0" rtl="0" algn="r">
              <a:spcBef>
                <a:spcPts val="0"/>
              </a:spcBef>
              <a:spcAft>
                <a:spcPts val="0"/>
              </a:spcAft>
              <a:buNone/>
            </a:pPr>
            <a:r>
              <a:t/>
            </a:r>
            <a:endParaRPr sz="2400">
              <a:latin typeface="Black Ops One"/>
              <a:ea typeface="Black Ops One"/>
              <a:cs typeface="Black Ops One"/>
              <a:sym typeface="Black Ops One"/>
            </a:endParaRPr>
          </a:p>
          <a:p>
            <a:pPr indent="0" lvl="0" marL="0" rtl="0" algn="l">
              <a:spcBef>
                <a:spcPts val="0"/>
              </a:spcBef>
              <a:spcAft>
                <a:spcPts val="0"/>
              </a:spcAft>
              <a:buNone/>
            </a:pPr>
            <a:r>
              <a:rPr lang="en" sz="2400">
                <a:latin typeface="Black Ops One"/>
                <a:ea typeface="Black Ops One"/>
                <a:cs typeface="Black Ops One"/>
                <a:sym typeface="Black Ops One"/>
              </a:rPr>
              <a:t> JESUS “LOVE ONE ANOTHER AS I HAVE LOVED YOU.”</a:t>
            </a:r>
            <a:endParaRPr sz="2400">
              <a:latin typeface="Black Ops One"/>
              <a:ea typeface="Black Ops One"/>
              <a:cs typeface="Black Ops One"/>
              <a:sym typeface="Black Ops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ctrTitle"/>
          </p:nvPr>
        </p:nvSpPr>
        <p:spPr>
          <a:xfrm>
            <a:off x="311700" y="146300"/>
            <a:ext cx="8520600" cy="62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2800"/>
          </a:p>
        </p:txBody>
      </p:sp>
      <p:sp>
        <p:nvSpPr>
          <p:cNvPr id="241" name="Google Shape;241;p36"/>
          <p:cNvSpPr txBox="1"/>
          <p:nvPr>
            <p:ph idx="1" type="subTitle"/>
          </p:nvPr>
        </p:nvSpPr>
        <p:spPr>
          <a:xfrm>
            <a:off x="311700" y="1109275"/>
            <a:ext cx="8520600" cy="356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STEP #2 IN MARRIAGE:</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KNOW THEIR LOVE LANGUAGE AND GIVE IT TO THEM.</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							1.	</a:t>
            </a:r>
            <a:r>
              <a:rPr lang="en" sz="2400">
                <a:solidFill>
                  <a:schemeClr val="dk1"/>
                </a:solidFill>
                <a:latin typeface="Black Ops One"/>
                <a:ea typeface="Black Ops One"/>
                <a:cs typeface="Black Ops One"/>
                <a:sym typeface="Black Ops One"/>
              </a:rPr>
              <a:t>RECEIVING</a:t>
            </a:r>
            <a:r>
              <a:rPr lang="en" sz="2400">
                <a:solidFill>
                  <a:schemeClr val="dk1"/>
                </a:solidFill>
                <a:latin typeface="Black Ops One"/>
                <a:ea typeface="Black Ops One"/>
                <a:cs typeface="Black Ops One"/>
                <a:sym typeface="Black Ops One"/>
              </a:rPr>
              <a:t> GIFTS</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							2.	QUALITY TIME</a:t>
            </a:r>
            <a:endParaRPr sz="2400">
              <a:solidFill>
                <a:schemeClr val="dk1"/>
              </a:solidFill>
              <a:latin typeface="Black Ops One"/>
              <a:ea typeface="Black Ops One"/>
              <a:cs typeface="Black Ops One"/>
              <a:sym typeface="Black Ops One"/>
            </a:endParaRPr>
          </a:p>
          <a:p>
            <a:pPr indent="457200" lvl="0" marL="2743200" rtl="0" algn="l">
              <a:spcBef>
                <a:spcPts val="0"/>
              </a:spcBef>
              <a:spcAft>
                <a:spcPts val="0"/>
              </a:spcAft>
              <a:buNone/>
            </a:pPr>
            <a:r>
              <a:rPr lang="en" sz="2400">
                <a:solidFill>
                  <a:schemeClr val="dk1"/>
                </a:solidFill>
                <a:latin typeface="Black Ops One"/>
                <a:ea typeface="Black Ops One"/>
                <a:cs typeface="Black Ops One"/>
                <a:sym typeface="Black Ops One"/>
              </a:rPr>
              <a:t>3.	WORDS OF AFFIRMATION</a:t>
            </a:r>
            <a:endParaRPr sz="2400">
              <a:solidFill>
                <a:schemeClr val="dk1"/>
              </a:solidFill>
              <a:latin typeface="Black Ops One"/>
              <a:ea typeface="Black Ops One"/>
              <a:cs typeface="Black Ops One"/>
              <a:sym typeface="Black Ops One"/>
            </a:endParaRPr>
          </a:p>
          <a:p>
            <a:pPr indent="0" lvl="0" marL="3200400" rtl="0" algn="l">
              <a:spcBef>
                <a:spcPts val="0"/>
              </a:spcBef>
              <a:spcAft>
                <a:spcPts val="0"/>
              </a:spcAft>
              <a:buNone/>
            </a:pPr>
            <a:r>
              <a:rPr lang="en" sz="2400">
                <a:solidFill>
                  <a:schemeClr val="dk1"/>
                </a:solidFill>
                <a:latin typeface="Black Ops One"/>
                <a:ea typeface="Black Ops One"/>
                <a:cs typeface="Black Ops One"/>
                <a:sym typeface="Black Ops One"/>
              </a:rPr>
              <a:t>4.	ACTS OF SERVICE</a:t>
            </a:r>
            <a:endParaRPr sz="2400">
              <a:solidFill>
                <a:schemeClr val="dk1"/>
              </a:solidFill>
              <a:latin typeface="Black Ops One"/>
              <a:ea typeface="Black Ops One"/>
              <a:cs typeface="Black Ops One"/>
              <a:sym typeface="Black Ops One"/>
            </a:endParaRPr>
          </a:p>
          <a:p>
            <a:pPr indent="0" lvl="0" marL="3200400" rtl="0" algn="l">
              <a:spcBef>
                <a:spcPts val="0"/>
              </a:spcBef>
              <a:spcAft>
                <a:spcPts val="0"/>
              </a:spcAft>
              <a:buNone/>
            </a:pPr>
            <a:r>
              <a:rPr lang="en" sz="2400">
                <a:solidFill>
                  <a:schemeClr val="dk1"/>
                </a:solidFill>
                <a:latin typeface="Black Ops One"/>
                <a:ea typeface="Black Ops One"/>
                <a:cs typeface="Black Ops One"/>
                <a:sym typeface="Black Ops One"/>
              </a:rPr>
              <a:t>5.	PHYSICAL TOUCH </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ctrTitle"/>
          </p:nvPr>
        </p:nvSpPr>
        <p:spPr>
          <a:xfrm>
            <a:off x="311700" y="146300"/>
            <a:ext cx="8520600" cy="62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2800"/>
          </a:p>
        </p:txBody>
      </p:sp>
      <p:sp>
        <p:nvSpPr>
          <p:cNvPr id="247" name="Google Shape;247;p37"/>
          <p:cNvSpPr txBox="1"/>
          <p:nvPr>
            <p:ph idx="1" type="subTitle"/>
          </p:nvPr>
        </p:nvSpPr>
        <p:spPr>
          <a:xfrm>
            <a:off x="311700" y="1109275"/>
            <a:ext cx="8520600" cy="356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STEP #3 IN MARRIAGE:</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OPPOSITES ATTRACT, EMBRACE IT!!</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ctrTitle"/>
          </p:nvPr>
        </p:nvSpPr>
        <p:spPr>
          <a:xfrm>
            <a:off x="311700" y="146300"/>
            <a:ext cx="8520600" cy="62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2800"/>
          </a:p>
        </p:txBody>
      </p:sp>
      <p:sp>
        <p:nvSpPr>
          <p:cNvPr id="253" name="Google Shape;253;p38"/>
          <p:cNvSpPr txBox="1"/>
          <p:nvPr>
            <p:ph idx="1" type="subTitle"/>
          </p:nvPr>
        </p:nvSpPr>
        <p:spPr>
          <a:xfrm>
            <a:off x="311700" y="1109275"/>
            <a:ext cx="8520600" cy="356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STEP #4 IN MARRIAGE:</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DON’T CHEAT ON YOUR SPOUSE. </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ctrTitle"/>
          </p:nvPr>
        </p:nvSpPr>
        <p:spPr>
          <a:xfrm>
            <a:off x="311700" y="146300"/>
            <a:ext cx="8520600" cy="149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sz="2800"/>
          </a:p>
        </p:txBody>
      </p:sp>
      <p:sp>
        <p:nvSpPr>
          <p:cNvPr id="259" name="Google Shape;259;p39"/>
          <p:cNvSpPr txBox="1"/>
          <p:nvPr>
            <p:ph idx="1" type="subTitle"/>
          </p:nvPr>
        </p:nvSpPr>
        <p:spPr>
          <a:xfrm>
            <a:off x="311700" y="1109275"/>
            <a:ext cx="8520600" cy="356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STEP #5 IN MARRIAGE:</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RECONCILIATION:  SUPER APOLOGIZE.</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457200" lvl="0" marL="0" rtl="0" algn="l">
              <a:spcBef>
                <a:spcPts val="0"/>
              </a:spcBef>
              <a:spcAft>
                <a:spcPts val="0"/>
              </a:spcAft>
              <a:buNone/>
            </a:pPr>
            <a:r>
              <a:rPr lang="en" sz="2200">
                <a:solidFill>
                  <a:schemeClr val="dk1"/>
                </a:solidFill>
                <a:latin typeface="Black Ops One"/>
                <a:ea typeface="Black Ops One"/>
                <a:cs typeface="Black Ops One"/>
                <a:sym typeface="Black Ops One"/>
              </a:rPr>
              <a:t>“I’M SORRY THAT I _____ TO YOU.  I REGRET THAT</a:t>
            </a:r>
            <a:endParaRPr sz="2200">
              <a:solidFill>
                <a:schemeClr val="dk1"/>
              </a:solidFill>
              <a:latin typeface="Black Ops One"/>
              <a:ea typeface="Black Ops One"/>
              <a:cs typeface="Black Ops One"/>
              <a:sym typeface="Black Ops One"/>
            </a:endParaRPr>
          </a:p>
          <a:p>
            <a:pPr indent="457200" lvl="0" marL="0" rtl="0" algn="l">
              <a:spcBef>
                <a:spcPts val="0"/>
              </a:spcBef>
              <a:spcAft>
                <a:spcPts val="0"/>
              </a:spcAft>
              <a:buNone/>
            </a:pPr>
            <a:r>
              <a:rPr lang="en" sz="2200">
                <a:solidFill>
                  <a:schemeClr val="dk1"/>
                </a:solidFill>
                <a:latin typeface="Black Ops One"/>
                <a:ea typeface="Black Ops One"/>
                <a:cs typeface="Black Ops One"/>
                <a:sym typeface="Black Ops One"/>
              </a:rPr>
              <a:t>IT HAPPENED.  I WILL WORK TO AVOID THIS FROM</a:t>
            </a:r>
            <a:endParaRPr sz="2200">
              <a:solidFill>
                <a:schemeClr val="dk1"/>
              </a:solidFill>
              <a:latin typeface="Black Ops One"/>
              <a:ea typeface="Black Ops One"/>
              <a:cs typeface="Black Ops One"/>
              <a:sym typeface="Black Ops One"/>
            </a:endParaRPr>
          </a:p>
          <a:p>
            <a:pPr indent="457200" lvl="0" marL="0" rtl="0" algn="l">
              <a:spcBef>
                <a:spcPts val="0"/>
              </a:spcBef>
              <a:spcAft>
                <a:spcPts val="0"/>
              </a:spcAft>
              <a:buNone/>
            </a:pPr>
            <a:r>
              <a:rPr lang="en" sz="2200">
                <a:solidFill>
                  <a:schemeClr val="dk1"/>
                </a:solidFill>
                <a:latin typeface="Black Ops One"/>
                <a:ea typeface="Black Ops One"/>
                <a:cs typeface="Black Ops One"/>
                <a:sym typeface="Black Ops One"/>
              </a:rPr>
              <a:t>HAPPENING AGAIN.”</a:t>
            </a:r>
            <a:r>
              <a:rPr lang="en" sz="2400">
                <a:solidFill>
                  <a:schemeClr val="dk1"/>
                </a:solidFill>
                <a:latin typeface="Black Ops One"/>
                <a:ea typeface="Black Ops One"/>
                <a:cs typeface="Black Ops One"/>
                <a:sym typeface="Black Ops One"/>
              </a:rPr>
              <a:t> </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ctrTitle"/>
          </p:nvPr>
        </p:nvSpPr>
        <p:spPr>
          <a:xfrm>
            <a:off x="311700" y="146300"/>
            <a:ext cx="8520600" cy="187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sz="2800"/>
          </a:p>
        </p:txBody>
      </p:sp>
      <p:sp>
        <p:nvSpPr>
          <p:cNvPr id="265" name="Google Shape;265;p40"/>
          <p:cNvSpPr txBox="1"/>
          <p:nvPr>
            <p:ph idx="1" type="subTitle"/>
          </p:nvPr>
        </p:nvSpPr>
        <p:spPr>
          <a:xfrm>
            <a:off x="311700" y="940150"/>
            <a:ext cx="8520600" cy="4164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STEP #6 IN MARRIAGE:</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FIGHT FAIR.</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2200">
                <a:solidFill>
                  <a:schemeClr val="dk1"/>
                </a:solidFill>
                <a:latin typeface="Black Ops One"/>
                <a:ea typeface="Black Ops One"/>
                <a:cs typeface="Black Ops One"/>
                <a:sym typeface="Black Ops One"/>
              </a:rPr>
              <a:t>				THE FOUR HORSEMEN:</a:t>
            </a:r>
            <a:endParaRPr sz="22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200">
                <a:solidFill>
                  <a:schemeClr val="dk1"/>
                </a:solidFill>
                <a:latin typeface="Black Ops One"/>
                <a:ea typeface="Black Ops One"/>
                <a:cs typeface="Black Ops One"/>
                <a:sym typeface="Black Ops One"/>
              </a:rPr>
              <a:t>								-</a:t>
            </a:r>
            <a:r>
              <a:rPr lang="en" sz="2200">
                <a:solidFill>
                  <a:schemeClr val="dk1"/>
                </a:solidFill>
                <a:latin typeface="Black Ops One"/>
                <a:ea typeface="Black Ops One"/>
                <a:cs typeface="Black Ops One"/>
                <a:sym typeface="Black Ops One"/>
              </a:rPr>
              <a:t>CRITICISM</a:t>
            </a:r>
            <a:endParaRPr sz="2200">
              <a:solidFill>
                <a:schemeClr val="dk1"/>
              </a:solidFill>
              <a:latin typeface="Black Ops One"/>
              <a:ea typeface="Black Ops One"/>
              <a:cs typeface="Black Ops One"/>
              <a:sym typeface="Black Ops One"/>
            </a:endParaRPr>
          </a:p>
          <a:p>
            <a:pPr indent="457200" lvl="0" marL="3657600" rtl="0" algn="l">
              <a:spcBef>
                <a:spcPts val="0"/>
              </a:spcBef>
              <a:spcAft>
                <a:spcPts val="0"/>
              </a:spcAft>
              <a:buClr>
                <a:schemeClr val="dk1"/>
              </a:buClr>
              <a:buSzPct val="50000"/>
              <a:buFont typeface="Arial"/>
              <a:buNone/>
            </a:pPr>
            <a:r>
              <a:rPr lang="en" sz="2200">
                <a:solidFill>
                  <a:schemeClr val="dk1"/>
                </a:solidFill>
                <a:latin typeface="Black Ops One"/>
                <a:ea typeface="Black Ops One"/>
                <a:cs typeface="Black Ops One"/>
                <a:sym typeface="Black Ops One"/>
              </a:rPr>
              <a:t>-CONTEMPT</a:t>
            </a:r>
            <a:endParaRPr sz="2200">
              <a:solidFill>
                <a:schemeClr val="dk1"/>
              </a:solidFill>
              <a:latin typeface="Black Ops One"/>
              <a:ea typeface="Black Ops One"/>
              <a:cs typeface="Black Ops One"/>
              <a:sym typeface="Black Ops One"/>
            </a:endParaRPr>
          </a:p>
          <a:p>
            <a:pPr indent="457200" lvl="0" marL="3657600" rtl="0" algn="l">
              <a:spcBef>
                <a:spcPts val="0"/>
              </a:spcBef>
              <a:spcAft>
                <a:spcPts val="0"/>
              </a:spcAft>
              <a:buClr>
                <a:schemeClr val="dk1"/>
              </a:buClr>
              <a:buSzPct val="50000"/>
              <a:buFont typeface="Arial"/>
              <a:buNone/>
            </a:pPr>
            <a:r>
              <a:rPr lang="en" sz="2200">
                <a:solidFill>
                  <a:schemeClr val="dk1"/>
                </a:solidFill>
                <a:latin typeface="Black Ops One"/>
                <a:ea typeface="Black Ops One"/>
                <a:cs typeface="Black Ops One"/>
                <a:sym typeface="Black Ops One"/>
              </a:rPr>
              <a:t>-DEFENSIVENESS</a:t>
            </a:r>
            <a:endParaRPr sz="2200">
              <a:solidFill>
                <a:schemeClr val="dk1"/>
              </a:solidFill>
              <a:latin typeface="Black Ops One"/>
              <a:ea typeface="Black Ops One"/>
              <a:cs typeface="Black Ops One"/>
              <a:sym typeface="Black Ops One"/>
            </a:endParaRPr>
          </a:p>
          <a:p>
            <a:pPr indent="457200" lvl="0" marL="3657600" rtl="0" algn="l">
              <a:spcBef>
                <a:spcPts val="0"/>
              </a:spcBef>
              <a:spcAft>
                <a:spcPts val="0"/>
              </a:spcAft>
              <a:buNone/>
            </a:pPr>
            <a:r>
              <a:rPr lang="en" sz="2200">
                <a:solidFill>
                  <a:schemeClr val="dk1"/>
                </a:solidFill>
                <a:latin typeface="Black Ops One"/>
                <a:ea typeface="Black Ops One"/>
                <a:cs typeface="Black Ops One"/>
                <a:sym typeface="Black Ops One"/>
              </a:rPr>
              <a:t>-STONEWALLING</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*THE GOAL IS TO TRANSFORM YOUR </a:t>
            </a:r>
            <a:r>
              <a:rPr b="1" i="1" lang="en" sz="2200">
                <a:solidFill>
                  <a:schemeClr val="dk1"/>
                </a:solidFill>
                <a:latin typeface="Black Ops One"/>
                <a:ea typeface="Black Ops One"/>
                <a:cs typeface="Black Ops One"/>
                <a:sym typeface="Black Ops One"/>
              </a:rPr>
              <a:t>OWN</a:t>
            </a:r>
            <a:r>
              <a:rPr lang="en" sz="2200">
                <a:solidFill>
                  <a:schemeClr val="dk1"/>
                </a:solidFill>
                <a:latin typeface="Black Ops One"/>
                <a:ea typeface="Black Ops One"/>
                <a:cs typeface="Black Ops One"/>
                <a:sym typeface="Black Ops One"/>
              </a:rPr>
              <a:t> THINKING NOT HERS.</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Clr>
                <a:schemeClr val="dk1"/>
              </a:buClr>
              <a:buSzPct val="50000"/>
              <a:buFont typeface="Arial"/>
              <a:buNone/>
            </a:pPr>
            <a:r>
              <a:rPr lang="en" sz="2200">
                <a:solidFill>
                  <a:schemeClr val="dk1"/>
                </a:solidFill>
                <a:latin typeface="Black Ops One"/>
                <a:ea typeface="Black Ops One"/>
                <a:cs typeface="Black Ops One"/>
                <a:sym typeface="Black Ops One"/>
              </a:rPr>
              <a:t>THEIRS WILL COME IN TIME </a:t>
            </a:r>
            <a:r>
              <a:rPr b="1" i="1" lang="en" sz="2200">
                <a:solidFill>
                  <a:schemeClr val="dk1"/>
                </a:solidFill>
                <a:latin typeface="Black Ops One"/>
                <a:ea typeface="Black Ops One"/>
                <a:cs typeface="Black Ops One"/>
                <a:sym typeface="Black Ops One"/>
              </a:rPr>
              <a:t>OR</a:t>
            </a:r>
            <a:r>
              <a:rPr lang="en" sz="2200">
                <a:solidFill>
                  <a:schemeClr val="dk1"/>
                </a:solidFill>
                <a:latin typeface="Black Ops One"/>
                <a:ea typeface="Black Ops One"/>
                <a:cs typeface="Black Ops One"/>
                <a:sym typeface="Black Ops One"/>
              </a:rPr>
              <a:t> NEVER.</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ctrTitle"/>
          </p:nvPr>
        </p:nvSpPr>
        <p:spPr>
          <a:xfrm>
            <a:off x="311700" y="146300"/>
            <a:ext cx="8520600" cy="62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2800"/>
          </a:p>
        </p:txBody>
      </p:sp>
      <p:sp>
        <p:nvSpPr>
          <p:cNvPr id="271" name="Google Shape;271;p41"/>
          <p:cNvSpPr txBox="1"/>
          <p:nvPr>
            <p:ph idx="1" type="subTitle"/>
          </p:nvPr>
        </p:nvSpPr>
        <p:spPr>
          <a:xfrm>
            <a:off x="311700" y="1109275"/>
            <a:ext cx="8520600" cy="356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STEP #7 IN MARRIAGE:</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BE HER SALVATION.</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lnSpc>
                <a:spcPct val="115000"/>
              </a:lnSpc>
              <a:spcBef>
                <a:spcPts val="1200"/>
              </a:spcBef>
              <a:spcAft>
                <a:spcPts val="0"/>
              </a:spcAft>
              <a:buClr>
                <a:schemeClr val="dk1"/>
              </a:buClr>
              <a:buSzPts val="1100"/>
              <a:buFont typeface="Arial"/>
              <a:buNone/>
            </a:pPr>
            <a:r>
              <a:rPr b="1" lang="en" sz="1600">
                <a:highlight>
                  <a:srgbClr val="FFFFFF"/>
                </a:highlight>
                <a:latin typeface="Black Ops One"/>
                <a:ea typeface="Black Ops One"/>
                <a:cs typeface="Black Ops One"/>
                <a:sym typeface="Black Ops One"/>
              </a:rPr>
              <a:t>“21</a:t>
            </a:r>
            <a:r>
              <a:rPr b="1" lang="en" sz="1600">
                <a:solidFill>
                  <a:schemeClr val="dk1"/>
                </a:solidFill>
                <a:highlight>
                  <a:srgbClr val="FFFFFF"/>
                </a:highlight>
                <a:latin typeface="Black Ops One"/>
                <a:ea typeface="Black Ops One"/>
                <a:cs typeface="Black Ops One"/>
                <a:sym typeface="Black Ops One"/>
              </a:rPr>
              <a:t> </a:t>
            </a:r>
            <a:r>
              <a:rPr lang="en" sz="1600">
                <a:solidFill>
                  <a:schemeClr val="dk1"/>
                </a:solidFill>
                <a:highlight>
                  <a:srgbClr val="FFFFFF"/>
                </a:highlight>
                <a:latin typeface="Black Ops One"/>
                <a:ea typeface="Black Ops One"/>
                <a:cs typeface="Black Ops One"/>
                <a:sym typeface="Black Ops One"/>
              </a:rPr>
              <a:t>Submit to one another out of reverence for Christ. </a:t>
            </a:r>
            <a:r>
              <a:rPr b="1" lang="en" sz="1600">
                <a:highlight>
                  <a:srgbClr val="FFFFFF"/>
                </a:highlight>
                <a:latin typeface="Black Ops One"/>
                <a:ea typeface="Black Ops One"/>
                <a:cs typeface="Black Ops One"/>
                <a:sym typeface="Black Ops One"/>
              </a:rPr>
              <a:t>22</a:t>
            </a:r>
            <a:r>
              <a:rPr b="1" lang="en" sz="1600">
                <a:solidFill>
                  <a:schemeClr val="dk1"/>
                </a:solidFill>
                <a:highlight>
                  <a:srgbClr val="FFFFFF"/>
                </a:highlight>
                <a:latin typeface="Black Ops One"/>
                <a:ea typeface="Black Ops One"/>
                <a:cs typeface="Black Ops One"/>
                <a:sym typeface="Black Ops One"/>
              </a:rPr>
              <a:t> </a:t>
            </a:r>
            <a:r>
              <a:rPr lang="en" sz="1600">
                <a:solidFill>
                  <a:schemeClr val="dk1"/>
                </a:solidFill>
                <a:highlight>
                  <a:srgbClr val="FFFFFF"/>
                </a:highlight>
                <a:latin typeface="Black Ops One"/>
                <a:ea typeface="Black Ops One"/>
                <a:cs typeface="Black Ops One"/>
                <a:sym typeface="Black Ops One"/>
              </a:rPr>
              <a:t>Wives, submit yourselves to your own husbands as you do to the Lord. </a:t>
            </a:r>
            <a:r>
              <a:rPr b="1" lang="en" sz="1600">
                <a:highlight>
                  <a:srgbClr val="FFFFFF"/>
                </a:highlight>
                <a:latin typeface="Black Ops One"/>
                <a:ea typeface="Black Ops One"/>
                <a:cs typeface="Black Ops One"/>
                <a:sym typeface="Black Ops One"/>
              </a:rPr>
              <a:t>23 </a:t>
            </a:r>
            <a:r>
              <a:rPr lang="en" sz="1600">
                <a:solidFill>
                  <a:schemeClr val="dk1"/>
                </a:solidFill>
                <a:highlight>
                  <a:srgbClr val="FFFFFF"/>
                </a:highlight>
                <a:latin typeface="Black Ops One"/>
                <a:ea typeface="Black Ops One"/>
                <a:cs typeface="Black Ops One"/>
                <a:sym typeface="Black Ops One"/>
              </a:rPr>
              <a:t>For the husband is the head of the wife as Christ is the head of the church, his body, of which he is the Savior.</a:t>
            </a:r>
            <a:r>
              <a:rPr lang="en" sz="1600">
                <a:highlight>
                  <a:srgbClr val="FFFFFF"/>
                </a:highlight>
                <a:latin typeface="Black Ops One"/>
                <a:ea typeface="Black Ops One"/>
                <a:cs typeface="Black Ops One"/>
                <a:sym typeface="Black Ops One"/>
              </a:rPr>
              <a:t> </a:t>
            </a:r>
            <a:r>
              <a:rPr b="1" lang="en" sz="1600">
                <a:highlight>
                  <a:srgbClr val="FFFFFF"/>
                </a:highlight>
                <a:latin typeface="Black Ops One"/>
                <a:ea typeface="Black Ops One"/>
                <a:cs typeface="Black Ops One"/>
                <a:sym typeface="Black Ops One"/>
              </a:rPr>
              <a:t>24</a:t>
            </a:r>
            <a:r>
              <a:rPr b="1" lang="en" sz="1600">
                <a:solidFill>
                  <a:schemeClr val="dk1"/>
                </a:solidFill>
                <a:highlight>
                  <a:srgbClr val="FFFFFF"/>
                </a:highlight>
                <a:latin typeface="Black Ops One"/>
                <a:ea typeface="Black Ops One"/>
                <a:cs typeface="Black Ops One"/>
                <a:sym typeface="Black Ops One"/>
              </a:rPr>
              <a:t> </a:t>
            </a:r>
            <a:r>
              <a:rPr lang="en" sz="1600">
                <a:solidFill>
                  <a:schemeClr val="dk1"/>
                </a:solidFill>
                <a:highlight>
                  <a:srgbClr val="FFFFFF"/>
                </a:highlight>
                <a:latin typeface="Black Ops One"/>
                <a:ea typeface="Black Ops One"/>
                <a:cs typeface="Black Ops One"/>
                <a:sym typeface="Black Ops One"/>
              </a:rPr>
              <a:t>Now as the church submits to Christ, so also wives should submit to their husbands in everything.</a:t>
            </a:r>
            <a:endParaRPr sz="160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0"/>
              </a:spcAft>
              <a:buNone/>
            </a:pPr>
            <a:r>
              <a:t/>
            </a:r>
            <a:endParaRPr sz="22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sz="2200">
              <a:solidFill>
                <a:schemeClr val="dk1"/>
              </a:solidFill>
              <a:latin typeface="Black Ops One"/>
              <a:ea typeface="Black Ops One"/>
              <a:cs typeface="Black Ops One"/>
              <a:sym typeface="Black Ops On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type="ctrTitle"/>
          </p:nvPr>
        </p:nvSpPr>
        <p:spPr>
          <a:xfrm>
            <a:off x="311700" y="146300"/>
            <a:ext cx="8520600" cy="62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2800"/>
          </a:p>
        </p:txBody>
      </p:sp>
      <p:sp>
        <p:nvSpPr>
          <p:cNvPr id="277" name="Google Shape;277;p42"/>
          <p:cNvSpPr txBox="1"/>
          <p:nvPr>
            <p:ph idx="1" type="subTitle"/>
          </p:nvPr>
        </p:nvSpPr>
        <p:spPr>
          <a:xfrm>
            <a:off x="311700" y="404025"/>
            <a:ext cx="8520600" cy="4677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333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901">
                <a:solidFill>
                  <a:schemeClr val="dk1"/>
                </a:solidFill>
                <a:latin typeface="Black Ops One"/>
                <a:ea typeface="Black Ops One"/>
                <a:cs typeface="Black Ops One"/>
                <a:sym typeface="Black Ops One"/>
              </a:rPr>
              <a:t>STEP #7 IN MARRIAGE:</a:t>
            </a:r>
            <a:endParaRPr sz="2901">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901">
                <a:solidFill>
                  <a:schemeClr val="dk1"/>
                </a:solidFill>
                <a:latin typeface="Black Ops One"/>
                <a:ea typeface="Black Ops One"/>
                <a:cs typeface="Black Ops One"/>
                <a:sym typeface="Black Ops One"/>
              </a:rPr>
              <a:t>BE HER SALVATION.</a:t>
            </a:r>
            <a:endParaRPr sz="2901">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lnSpc>
                <a:spcPct val="115000"/>
              </a:lnSpc>
              <a:spcBef>
                <a:spcPts val="1200"/>
              </a:spcBef>
              <a:spcAft>
                <a:spcPts val="0"/>
              </a:spcAft>
              <a:buNone/>
            </a:pPr>
            <a:r>
              <a:rPr b="1" lang="en" sz="2061">
                <a:highlight>
                  <a:srgbClr val="FFFFFF"/>
                </a:highlight>
                <a:latin typeface="Black Ops One"/>
                <a:ea typeface="Black Ops One"/>
                <a:cs typeface="Black Ops One"/>
                <a:sym typeface="Black Ops One"/>
              </a:rPr>
              <a:t>25</a:t>
            </a:r>
            <a:r>
              <a:rPr b="1" lang="en" sz="2061">
                <a:solidFill>
                  <a:schemeClr val="dk1"/>
                </a:solidFill>
                <a:highlight>
                  <a:srgbClr val="FFFFFF"/>
                </a:highlight>
                <a:latin typeface="Black Ops One"/>
                <a:ea typeface="Black Ops One"/>
                <a:cs typeface="Black Ops One"/>
                <a:sym typeface="Black Ops One"/>
              </a:rPr>
              <a:t> </a:t>
            </a:r>
            <a:r>
              <a:rPr lang="en" sz="2061">
                <a:solidFill>
                  <a:schemeClr val="dk1"/>
                </a:solidFill>
                <a:highlight>
                  <a:srgbClr val="FFFFFF"/>
                </a:highlight>
                <a:latin typeface="Black Ops One"/>
                <a:ea typeface="Black Ops One"/>
                <a:cs typeface="Black Ops One"/>
                <a:sym typeface="Black Ops One"/>
              </a:rPr>
              <a:t>Husbands, love your wives, just as Christ loved the church and gave himself up for her </a:t>
            </a:r>
            <a:r>
              <a:rPr b="1" lang="en" sz="2061">
                <a:highlight>
                  <a:srgbClr val="FFFFFF"/>
                </a:highlight>
                <a:latin typeface="Black Ops One"/>
                <a:ea typeface="Black Ops One"/>
                <a:cs typeface="Black Ops One"/>
                <a:sym typeface="Black Ops One"/>
              </a:rPr>
              <a:t>26</a:t>
            </a:r>
            <a:r>
              <a:rPr b="1" lang="en" sz="2061">
                <a:solidFill>
                  <a:schemeClr val="dk1"/>
                </a:solidFill>
                <a:highlight>
                  <a:srgbClr val="FFFFFF"/>
                </a:highlight>
                <a:latin typeface="Black Ops One"/>
                <a:ea typeface="Black Ops One"/>
                <a:cs typeface="Black Ops One"/>
                <a:sym typeface="Black Ops One"/>
              </a:rPr>
              <a:t> </a:t>
            </a:r>
            <a:r>
              <a:rPr lang="en" sz="2061">
                <a:solidFill>
                  <a:schemeClr val="dk1"/>
                </a:solidFill>
                <a:highlight>
                  <a:srgbClr val="FFFFFF"/>
                </a:highlight>
                <a:latin typeface="Black Ops One"/>
                <a:ea typeface="Black Ops One"/>
                <a:cs typeface="Black Ops One"/>
                <a:sym typeface="Black Ops One"/>
              </a:rPr>
              <a:t>to make her holy, cleansing her by the washing with water through the word, </a:t>
            </a:r>
            <a:r>
              <a:rPr b="1" lang="en" sz="2061">
                <a:highlight>
                  <a:srgbClr val="FFFFFF"/>
                </a:highlight>
                <a:latin typeface="Black Ops One"/>
                <a:ea typeface="Black Ops One"/>
                <a:cs typeface="Black Ops One"/>
                <a:sym typeface="Black Ops One"/>
              </a:rPr>
              <a:t>27</a:t>
            </a:r>
            <a:r>
              <a:rPr b="1" lang="en" sz="2061">
                <a:solidFill>
                  <a:schemeClr val="dk1"/>
                </a:solidFill>
                <a:highlight>
                  <a:srgbClr val="FFFFFF"/>
                </a:highlight>
                <a:latin typeface="Black Ops One"/>
                <a:ea typeface="Black Ops One"/>
                <a:cs typeface="Black Ops One"/>
                <a:sym typeface="Black Ops One"/>
              </a:rPr>
              <a:t> </a:t>
            </a:r>
            <a:r>
              <a:rPr lang="en" sz="2061">
                <a:solidFill>
                  <a:schemeClr val="dk1"/>
                </a:solidFill>
                <a:highlight>
                  <a:srgbClr val="FFFFFF"/>
                </a:highlight>
                <a:latin typeface="Black Ops One"/>
                <a:ea typeface="Black Ops One"/>
                <a:cs typeface="Black Ops One"/>
                <a:sym typeface="Black Ops One"/>
              </a:rPr>
              <a:t>and to present her to himself as a radiant church, without stain or wrinkle or any other blemish, but holy and blameless. </a:t>
            </a:r>
            <a:r>
              <a:rPr b="1" lang="en" sz="2061">
                <a:highlight>
                  <a:srgbClr val="FFFFFF"/>
                </a:highlight>
                <a:latin typeface="Black Ops One"/>
                <a:ea typeface="Black Ops One"/>
                <a:cs typeface="Black Ops One"/>
                <a:sym typeface="Black Ops One"/>
              </a:rPr>
              <a:t>28</a:t>
            </a:r>
            <a:r>
              <a:rPr b="1" lang="en" sz="2061">
                <a:solidFill>
                  <a:schemeClr val="dk1"/>
                </a:solidFill>
                <a:highlight>
                  <a:srgbClr val="FFFFFF"/>
                </a:highlight>
                <a:latin typeface="Black Ops One"/>
                <a:ea typeface="Black Ops One"/>
                <a:cs typeface="Black Ops One"/>
                <a:sym typeface="Black Ops One"/>
              </a:rPr>
              <a:t> </a:t>
            </a:r>
            <a:r>
              <a:rPr lang="en" sz="2061">
                <a:solidFill>
                  <a:schemeClr val="dk1"/>
                </a:solidFill>
                <a:highlight>
                  <a:srgbClr val="FFFFFF"/>
                </a:highlight>
                <a:latin typeface="Black Ops One"/>
                <a:ea typeface="Black Ops One"/>
                <a:cs typeface="Black Ops One"/>
                <a:sym typeface="Black Ops One"/>
              </a:rPr>
              <a:t>In this same way, husbands ought to love their wives as their own bodies. He who loves his wife loves himself. </a:t>
            </a:r>
            <a:r>
              <a:rPr b="1" lang="en" sz="2061">
                <a:highlight>
                  <a:srgbClr val="FFFFFF"/>
                </a:highlight>
                <a:latin typeface="Black Ops One"/>
                <a:ea typeface="Black Ops One"/>
                <a:cs typeface="Black Ops One"/>
                <a:sym typeface="Black Ops One"/>
              </a:rPr>
              <a:t>29</a:t>
            </a:r>
            <a:r>
              <a:rPr b="1" lang="en" sz="2061">
                <a:solidFill>
                  <a:schemeClr val="dk1"/>
                </a:solidFill>
                <a:highlight>
                  <a:srgbClr val="FFFFFF"/>
                </a:highlight>
                <a:latin typeface="Black Ops One"/>
                <a:ea typeface="Black Ops One"/>
                <a:cs typeface="Black Ops One"/>
                <a:sym typeface="Black Ops One"/>
              </a:rPr>
              <a:t> </a:t>
            </a:r>
            <a:r>
              <a:rPr lang="en" sz="2061">
                <a:solidFill>
                  <a:schemeClr val="dk1"/>
                </a:solidFill>
                <a:highlight>
                  <a:srgbClr val="FFFFFF"/>
                </a:highlight>
                <a:latin typeface="Black Ops One"/>
                <a:ea typeface="Black Ops One"/>
                <a:cs typeface="Black Ops One"/>
                <a:sym typeface="Black Ops One"/>
              </a:rPr>
              <a:t>After all, no one ever hated their own body, but they feed and care for their body, just as Christ does the church— </a:t>
            </a:r>
            <a:r>
              <a:rPr b="1" lang="en" sz="2061">
                <a:highlight>
                  <a:srgbClr val="FFFFFF"/>
                </a:highlight>
                <a:latin typeface="Black Ops One"/>
                <a:ea typeface="Black Ops One"/>
                <a:cs typeface="Black Ops One"/>
                <a:sym typeface="Black Ops One"/>
              </a:rPr>
              <a:t>30</a:t>
            </a:r>
            <a:r>
              <a:rPr b="1" lang="en" sz="2061">
                <a:solidFill>
                  <a:schemeClr val="dk1"/>
                </a:solidFill>
                <a:highlight>
                  <a:srgbClr val="FFFFFF"/>
                </a:highlight>
                <a:latin typeface="Black Ops One"/>
                <a:ea typeface="Black Ops One"/>
                <a:cs typeface="Black Ops One"/>
                <a:sym typeface="Black Ops One"/>
              </a:rPr>
              <a:t> </a:t>
            </a:r>
            <a:r>
              <a:rPr lang="en" sz="2061">
                <a:solidFill>
                  <a:schemeClr val="dk1"/>
                </a:solidFill>
                <a:highlight>
                  <a:srgbClr val="FFFFFF"/>
                </a:highlight>
                <a:latin typeface="Black Ops One"/>
                <a:ea typeface="Black Ops One"/>
                <a:cs typeface="Black Ops One"/>
                <a:sym typeface="Black Ops One"/>
              </a:rPr>
              <a:t>for we are members of his body. </a:t>
            </a:r>
            <a:r>
              <a:rPr b="1" lang="en" sz="2061">
                <a:highlight>
                  <a:srgbClr val="FFFFFF"/>
                </a:highlight>
                <a:latin typeface="Black Ops One"/>
                <a:ea typeface="Black Ops One"/>
                <a:cs typeface="Black Ops One"/>
                <a:sym typeface="Black Ops One"/>
              </a:rPr>
              <a:t>31</a:t>
            </a:r>
            <a:r>
              <a:rPr b="1" lang="en" sz="2061">
                <a:solidFill>
                  <a:schemeClr val="dk1"/>
                </a:solidFill>
                <a:highlight>
                  <a:srgbClr val="FFFFFF"/>
                </a:highlight>
                <a:latin typeface="Black Ops One"/>
                <a:ea typeface="Black Ops One"/>
                <a:cs typeface="Black Ops One"/>
                <a:sym typeface="Black Ops One"/>
              </a:rPr>
              <a:t> </a:t>
            </a:r>
            <a:r>
              <a:rPr lang="en" sz="2061">
                <a:solidFill>
                  <a:schemeClr val="dk1"/>
                </a:solidFill>
                <a:highlight>
                  <a:srgbClr val="FFFFFF"/>
                </a:highlight>
                <a:latin typeface="Black Ops One"/>
                <a:ea typeface="Black Ops One"/>
                <a:cs typeface="Black Ops One"/>
                <a:sym typeface="Black Ops One"/>
              </a:rPr>
              <a:t>“For this reason a man will leave his father and mother and be united to his wife, and the two will become one flesh.”</a:t>
            </a:r>
            <a:endParaRPr sz="2061">
              <a:solidFill>
                <a:schemeClr val="dk1"/>
              </a:solidFill>
              <a:highlight>
                <a:srgbClr val="FFFFFF"/>
              </a:highlight>
              <a:latin typeface="Black Ops One"/>
              <a:ea typeface="Black Ops One"/>
              <a:cs typeface="Black Ops One"/>
              <a:sym typeface="Black Ops One"/>
            </a:endParaRPr>
          </a:p>
          <a:p>
            <a:pPr indent="0" lvl="0" marL="0" rtl="0" algn="l">
              <a:lnSpc>
                <a:spcPct val="115000"/>
              </a:lnSpc>
              <a:spcBef>
                <a:spcPts val="1200"/>
              </a:spcBef>
              <a:spcAft>
                <a:spcPts val="1200"/>
              </a:spcAft>
              <a:buNone/>
            </a:pPr>
            <a:r>
              <a:rPr lang="en" sz="2200">
                <a:solidFill>
                  <a:schemeClr val="dk1"/>
                </a:solidFill>
                <a:latin typeface="Black Ops One"/>
                <a:ea typeface="Black Ops One"/>
                <a:cs typeface="Black Ops One"/>
                <a:sym typeface="Black Ops One"/>
              </a:rPr>
              <a:t>											</a:t>
            </a:r>
            <a:r>
              <a:rPr lang="en" sz="2061">
                <a:solidFill>
                  <a:schemeClr val="dk1"/>
                </a:solidFill>
                <a:highlight>
                  <a:schemeClr val="lt1"/>
                </a:highlight>
                <a:latin typeface="Black Ops One"/>
                <a:ea typeface="Black Ops One"/>
                <a:cs typeface="Black Ops One"/>
                <a:sym typeface="Black Ops One"/>
              </a:rPr>
              <a:t>EPHESIANS 5:21-31</a:t>
            </a:r>
            <a:endParaRPr sz="2200">
              <a:solidFill>
                <a:schemeClr val="dk1"/>
              </a:solidFill>
              <a:latin typeface="Black Ops One"/>
              <a:ea typeface="Black Ops One"/>
              <a:cs typeface="Black Ops One"/>
              <a:sym typeface="Black Ops On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ctrTitle"/>
          </p:nvPr>
        </p:nvSpPr>
        <p:spPr>
          <a:xfrm>
            <a:off x="311700" y="146300"/>
            <a:ext cx="8520600" cy="62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2800"/>
          </a:p>
        </p:txBody>
      </p:sp>
      <p:sp>
        <p:nvSpPr>
          <p:cNvPr id="283" name="Google Shape;283;p43"/>
          <p:cNvSpPr txBox="1"/>
          <p:nvPr>
            <p:ph idx="1" type="subTitle"/>
          </p:nvPr>
        </p:nvSpPr>
        <p:spPr>
          <a:xfrm>
            <a:off x="311700" y="1109275"/>
            <a:ext cx="8520600" cy="356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STEP #7 IN MARRIAGE:</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BE HER SALVATION.</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lnSpc>
                <a:spcPct val="115000"/>
              </a:lnSpc>
              <a:spcBef>
                <a:spcPts val="1200"/>
              </a:spcBef>
              <a:spcAft>
                <a:spcPts val="0"/>
              </a:spcAft>
              <a:buNone/>
            </a:pPr>
            <a:r>
              <a:rPr b="1" lang="en" sz="1600">
                <a:highlight>
                  <a:srgbClr val="FFFFFF"/>
                </a:highlight>
                <a:latin typeface="Black Ops One"/>
                <a:ea typeface="Black Ops One"/>
                <a:cs typeface="Black Ops One"/>
                <a:sym typeface="Black Ops One"/>
              </a:rPr>
              <a:t>“10</a:t>
            </a:r>
            <a:r>
              <a:rPr b="1" lang="en" sz="1600">
                <a:solidFill>
                  <a:schemeClr val="dk1"/>
                </a:solidFill>
                <a:highlight>
                  <a:srgbClr val="FFFFFF"/>
                </a:highlight>
                <a:latin typeface="Black Ops One"/>
                <a:ea typeface="Black Ops One"/>
                <a:cs typeface="Black Ops One"/>
                <a:sym typeface="Black Ops One"/>
              </a:rPr>
              <a:t> </a:t>
            </a:r>
            <a:r>
              <a:rPr lang="en" sz="1600">
                <a:solidFill>
                  <a:schemeClr val="dk1"/>
                </a:solidFill>
                <a:highlight>
                  <a:srgbClr val="FFFFFF"/>
                </a:highlight>
                <a:latin typeface="Black Ops One"/>
                <a:ea typeface="Black Ops One"/>
                <a:cs typeface="Black Ops One"/>
                <a:sym typeface="Black Ops One"/>
              </a:rPr>
              <a:t>If we claim we have not sinned, we make him out to be a liar and his word is not in us.</a:t>
            </a:r>
            <a:endParaRPr sz="1600">
              <a:solidFill>
                <a:schemeClr val="dk1"/>
              </a:solidFill>
              <a:highlight>
                <a:srgbClr val="FFFFFF"/>
              </a:highlight>
              <a:latin typeface="Black Ops One"/>
              <a:ea typeface="Black Ops One"/>
              <a:cs typeface="Black Ops One"/>
              <a:sym typeface="Black Ops One"/>
            </a:endParaRPr>
          </a:p>
          <a:p>
            <a:pPr indent="0" lvl="0" marL="0" rtl="0" algn="l">
              <a:lnSpc>
                <a:spcPct val="115000"/>
              </a:lnSpc>
              <a:spcBef>
                <a:spcPts val="1200"/>
              </a:spcBef>
              <a:spcAft>
                <a:spcPts val="0"/>
              </a:spcAft>
              <a:buNone/>
            </a:pPr>
            <a:r>
              <a:rPr b="1" lang="en" sz="1600">
                <a:highlight>
                  <a:srgbClr val="FFFFFF"/>
                </a:highlight>
                <a:latin typeface="Black Ops One"/>
                <a:ea typeface="Black Ops One"/>
                <a:cs typeface="Black Ops One"/>
                <a:sym typeface="Black Ops One"/>
              </a:rPr>
              <a:t>2</a:t>
            </a:r>
            <a:r>
              <a:rPr b="1" lang="en" sz="1600">
                <a:solidFill>
                  <a:schemeClr val="dk1"/>
                </a:solidFill>
                <a:highlight>
                  <a:srgbClr val="FFFFFF"/>
                </a:highlight>
                <a:latin typeface="Black Ops One"/>
                <a:ea typeface="Black Ops One"/>
                <a:cs typeface="Black Ops One"/>
                <a:sym typeface="Black Ops One"/>
              </a:rPr>
              <a:t> </a:t>
            </a:r>
            <a:r>
              <a:rPr lang="en" sz="1600">
                <a:solidFill>
                  <a:schemeClr val="dk1"/>
                </a:solidFill>
                <a:highlight>
                  <a:srgbClr val="FFFFFF"/>
                </a:highlight>
                <a:latin typeface="Black Ops One"/>
                <a:ea typeface="Black Ops One"/>
                <a:cs typeface="Black Ops One"/>
                <a:sym typeface="Black Ops One"/>
              </a:rPr>
              <a:t>My dear children, I write this to you so that you will not sin. But if anybody does sin, we have an advocate with the Father—Jesus Christ, the Righteous One. </a:t>
            </a:r>
            <a:r>
              <a:rPr b="1" lang="en" sz="1600">
                <a:highlight>
                  <a:srgbClr val="FFFFFF"/>
                </a:highlight>
                <a:latin typeface="Black Ops One"/>
                <a:ea typeface="Black Ops One"/>
                <a:cs typeface="Black Ops One"/>
                <a:sym typeface="Black Ops One"/>
              </a:rPr>
              <a:t>2 </a:t>
            </a:r>
            <a:r>
              <a:rPr lang="en" sz="1600">
                <a:solidFill>
                  <a:schemeClr val="dk1"/>
                </a:solidFill>
                <a:highlight>
                  <a:srgbClr val="FFFFFF"/>
                </a:highlight>
                <a:latin typeface="Black Ops One"/>
                <a:ea typeface="Black Ops One"/>
                <a:cs typeface="Black Ops One"/>
                <a:sym typeface="Black Ops One"/>
              </a:rPr>
              <a:t>He is the atoning sacrifice for our sins, and not only for ours but also for the sins of the whole world.”</a:t>
            </a:r>
            <a:endParaRPr sz="1600">
              <a:solidFill>
                <a:schemeClr val="dk1"/>
              </a:solidFill>
              <a:highlight>
                <a:srgbClr val="FFFFFF"/>
              </a:highlight>
              <a:latin typeface="Black Ops One"/>
              <a:ea typeface="Black Ops One"/>
              <a:cs typeface="Black Ops One"/>
              <a:sym typeface="Black Ops One"/>
            </a:endParaRPr>
          </a:p>
          <a:p>
            <a:pPr indent="0" lvl="0" marL="0" rtl="0" algn="l">
              <a:lnSpc>
                <a:spcPct val="115000"/>
              </a:lnSpc>
              <a:spcBef>
                <a:spcPts val="1200"/>
              </a:spcBef>
              <a:spcAft>
                <a:spcPts val="0"/>
              </a:spcAft>
              <a:buNone/>
            </a:pPr>
            <a:r>
              <a:rPr lang="en" sz="1600">
                <a:solidFill>
                  <a:schemeClr val="dk1"/>
                </a:solidFill>
                <a:highlight>
                  <a:srgbClr val="FFFFFF"/>
                </a:highlight>
                <a:latin typeface="Black Ops One"/>
                <a:ea typeface="Black Ops One"/>
                <a:cs typeface="Black Ops One"/>
                <a:sym typeface="Black Ops One"/>
              </a:rPr>
              <a:t>										1 JOHN 1:10-2:2</a:t>
            </a:r>
            <a:endParaRPr sz="1600">
              <a:solidFill>
                <a:schemeClr val="dk1"/>
              </a:solidFill>
              <a:highlight>
                <a:srgbClr val="FFFFFF"/>
              </a:highlight>
              <a:latin typeface="Black Ops One"/>
              <a:ea typeface="Black Ops One"/>
              <a:cs typeface="Black Ops One"/>
              <a:sym typeface="Black Ops One"/>
            </a:endParaRPr>
          </a:p>
          <a:p>
            <a:pPr indent="0" lvl="0" marL="0" rtl="0" algn="ctr">
              <a:spcBef>
                <a:spcPts val="1200"/>
              </a:spcBef>
              <a:spcAft>
                <a:spcPts val="0"/>
              </a:spcAft>
              <a:buNone/>
            </a:pPr>
            <a:r>
              <a:t/>
            </a:r>
            <a:endParaRPr sz="2200">
              <a:solidFill>
                <a:schemeClr val="dk1"/>
              </a:solidFill>
              <a:latin typeface="Black Ops One"/>
              <a:ea typeface="Black Ops One"/>
              <a:cs typeface="Black Ops One"/>
              <a:sym typeface="Black Op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ctrTitle"/>
          </p:nvPr>
        </p:nvSpPr>
        <p:spPr>
          <a:xfrm>
            <a:off x="311708" y="686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4" name="Google Shape;74;p17"/>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“HOW TO BE A KINGDOM POWER COUPLE”</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4"/>
          <p:cNvSpPr txBox="1"/>
          <p:nvPr>
            <p:ph type="ctrTitle"/>
          </p:nvPr>
        </p:nvSpPr>
        <p:spPr>
          <a:xfrm>
            <a:off x="311700" y="744575"/>
            <a:ext cx="8520600" cy="428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89" name="Google Shape;289;p44"/>
          <p:cNvSpPr txBox="1"/>
          <p:nvPr>
            <p:ph idx="1" type="subTitle"/>
          </p:nvPr>
        </p:nvSpPr>
        <p:spPr>
          <a:xfrm>
            <a:off x="232400" y="2218800"/>
            <a:ext cx="8520600" cy="705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“INVESTING IN YOUR KIDS”</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5"/>
          <p:cNvSpPr txBox="1"/>
          <p:nvPr>
            <p:ph type="ctrTitle"/>
          </p:nvPr>
        </p:nvSpPr>
        <p:spPr>
          <a:xfrm>
            <a:off x="311700" y="466175"/>
            <a:ext cx="8520600" cy="1110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latin typeface="Black Ops One"/>
                <a:ea typeface="Black Ops One"/>
                <a:cs typeface="Black Ops One"/>
                <a:sym typeface="Black Ops One"/>
              </a:rPr>
              <a:t>STRATEGIC LEADERSHIP FOR THE KIDS GOD GAVE YOU.</a:t>
            </a:r>
            <a:endParaRPr sz="2800">
              <a:latin typeface="Black Ops One"/>
              <a:ea typeface="Black Ops One"/>
              <a:cs typeface="Black Ops One"/>
              <a:sym typeface="Black Ops One"/>
            </a:endParaRPr>
          </a:p>
        </p:txBody>
      </p:sp>
      <p:sp>
        <p:nvSpPr>
          <p:cNvPr id="295" name="Google Shape;295;p4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ctrTitle"/>
          </p:nvPr>
        </p:nvSpPr>
        <p:spPr>
          <a:xfrm>
            <a:off x="311700" y="216225"/>
            <a:ext cx="8520600" cy="281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301" name="Google Shape;301;p46"/>
          <p:cNvSpPr txBox="1"/>
          <p:nvPr>
            <p:ph idx="1" type="subTitle"/>
          </p:nvPr>
        </p:nvSpPr>
        <p:spPr>
          <a:xfrm>
            <a:off x="311700" y="738125"/>
            <a:ext cx="8520600" cy="41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929292"/>
                </a:solidFill>
                <a:highlight>
                  <a:srgbClr val="FFFFFF"/>
                </a:highlight>
                <a:latin typeface="Black Ops One"/>
                <a:ea typeface="Black Ops One"/>
                <a:cs typeface="Black Ops One"/>
                <a:sym typeface="Black Ops One"/>
              </a:rPr>
              <a:t>3</a:t>
            </a:r>
            <a:r>
              <a:rPr b="1" lang="en" sz="2000">
                <a:solidFill>
                  <a:schemeClr val="dk1"/>
                </a:solidFill>
                <a:highlight>
                  <a:srgbClr val="FFFFFF"/>
                </a:highlight>
                <a:latin typeface="Black Ops One"/>
                <a:ea typeface="Black Ops One"/>
                <a:cs typeface="Black Ops One"/>
                <a:sym typeface="Black Ops One"/>
              </a:rPr>
              <a:t> </a:t>
            </a:r>
            <a:r>
              <a:rPr b="1" lang="en" sz="2000">
                <a:solidFill>
                  <a:srgbClr val="929292"/>
                </a:solidFill>
                <a:highlight>
                  <a:srgbClr val="FFFFFF"/>
                </a:highlight>
                <a:latin typeface="Black Ops One"/>
                <a:ea typeface="Black Ops One"/>
                <a:cs typeface="Black Ops One"/>
                <a:sym typeface="Black Ops One"/>
              </a:rPr>
              <a:t>1</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This saying is trustworthy: “If anyone aspires to be an overseer, he desires a noble work.” </a:t>
            </a:r>
            <a:r>
              <a:rPr b="1" lang="en" sz="2000">
                <a:solidFill>
                  <a:srgbClr val="929292"/>
                </a:solidFill>
                <a:highlight>
                  <a:srgbClr val="FFFFFF"/>
                </a:highlight>
                <a:latin typeface="Black Ops One"/>
                <a:ea typeface="Black Ops One"/>
                <a:cs typeface="Black Ops One"/>
                <a:sym typeface="Black Ops One"/>
              </a:rPr>
              <a:t>2 </a:t>
            </a:r>
            <a:r>
              <a:rPr lang="en" sz="2000">
                <a:solidFill>
                  <a:schemeClr val="dk1"/>
                </a:solidFill>
                <a:highlight>
                  <a:srgbClr val="FFFFFF"/>
                </a:highlight>
                <a:latin typeface="Black Ops One"/>
                <a:ea typeface="Black Ops One"/>
                <a:cs typeface="Black Ops One"/>
                <a:sym typeface="Black Ops One"/>
              </a:rPr>
              <a:t>An overseer, therefore, must be above reproach, the husband of one wife, self-controlled, sensible, respectable, hospitable, able to teach, </a:t>
            </a:r>
            <a:r>
              <a:rPr b="1" lang="en" sz="2000">
                <a:solidFill>
                  <a:srgbClr val="929292"/>
                </a:solidFill>
                <a:highlight>
                  <a:srgbClr val="FFFFFF"/>
                </a:highlight>
                <a:latin typeface="Black Ops One"/>
                <a:ea typeface="Black Ops One"/>
                <a:cs typeface="Black Ops One"/>
                <a:sym typeface="Black Ops One"/>
              </a:rPr>
              <a:t>3</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not an excessive drinker, not a bully but gentle, not quarrelsome, not greedy. </a:t>
            </a:r>
            <a:r>
              <a:rPr b="1" lang="en" sz="2000">
                <a:solidFill>
                  <a:srgbClr val="929292"/>
                </a:solidFill>
                <a:highlight>
                  <a:srgbClr val="FFFFFF"/>
                </a:highlight>
                <a:latin typeface="Black Ops One"/>
                <a:ea typeface="Black Ops One"/>
                <a:cs typeface="Black Ops One"/>
                <a:sym typeface="Black Ops One"/>
              </a:rPr>
              <a:t>4 </a:t>
            </a:r>
            <a:r>
              <a:rPr lang="en" sz="2000">
                <a:solidFill>
                  <a:schemeClr val="dk1"/>
                </a:solidFill>
                <a:highlight>
                  <a:srgbClr val="FFFFFF"/>
                </a:highlight>
                <a:latin typeface="Black Ops One"/>
                <a:ea typeface="Black Ops One"/>
                <a:cs typeface="Black Ops One"/>
                <a:sym typeface="Black Ops One"/>
              </a:rPr>
              <a:t>He must manage his own household competently and have his children under control with all dignity. </a:t>
            </a:r>
            <a:r>
              <a:rPr b="1" lang="en" sz="2000">
                <a:solidFill>
                  <a:srgbClr val="929292"/>
                </a:solidFill>
                <a:highlight>
                  <a:srgbClr val="FFFFFF"/>
                </a:highlight>
                <a:latin typeface="Black Ops One"/>
                <a:ea typeface="Black Ops One"/>
                <a:cs typeface="Black Ops One"/>
                <a:sym typeface="Black Ops One"/>
              </a:rPr>
              <a:t>5</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(If anyone does not know how to manage his own household, how will he take care of God’s church?)</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1 TIMOTHY 3:1-5</a:t>
            </a:r>
            <a:endParaRPr sz="20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7"/>
          <p:cNvSpPr txBox="1"/>
          <p:nvPr>
            <p:ph type="ctrTitle"/>
          </p:nvPr>
        </p:nvSpPr>
        <p:spPr>
          <a:xfrm>
            <a:off x="311700" y="325025"/>
            <a:ext cx="8520600" cy="73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latin typeface="Black Ops One"/>
                <a:ea typeface="Black Ops One"/>
                <a:cs typeface="Black Ops One"/>
                <a:sym typeface="Black Ops One"/>
              </a:rPr>
              <a:t>THE CHOICE TO </a:t>
            </a:r>
            <a:r>
              <a:rPr lang="en" sz="2800">
                <a:latin typeface="Black Ops One"/>
                <a:ea typeface="Black Ops One"/>
                <a:cs typeface="Black Ops One"/>
                <a:sym typeface="Black Ops One"/>
              </a:rPr>
              <a:t>OUTSOURCE</a:t>
            </a:r>
            <a:r>
              <a:rPr lang="en" sz="2800">
                <a:latin typeface="Black Ops One"/>
                <a:ea typeface="Black Ops One"/>
                <a:cs typeface="Black Ops One"/>
                <a:sym typeface="Black Ops One"/>
              </a:rPr>
              <a:t> AUTHORITY</a:t>
            </a:r>
            <a:endParaRPr sz="2800">
              <a:latin typeface="Black Ops One"/>
              <a:ea typeface="Black Ops One"/>
              <a:cs typeface="Black Ops One"/>
              <a:sym typeface="Black Ops One"/>
            </a:endParaRPr>
          </a:p>
        </p:txBody>
      </p:sp>
      <p:sp>
        <p:nvSpPr>
          <p:cNvPr id="307" name="Google Shape;307;p47"/>
          <p:cNvSpPr txBox="1"/>
          <p:nvPr>
            <p:ph idx="1" type="subTitle"/>
          </p:nvPr>
        </p:nvSpPr>
        <p:spPr>
          <a:xfrm>
            <a:off x="311700" y="1528825"/>
            <a:ext cx="8520600" cy="249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CHURCH.</a:t>
            </a:r>
            <a:r>
              <a:rPr lang="en">
                <a:solidFill>
                  <a:schemeClr val="dk1"/>
                </a:solidFill>
                <a:latin typeface="Black Ops One"/>
                <a:ea typeface="Black Ops One"/>
                <a:cs typeface="Black Ops One"/>
                <a:sym typeface="Black Ops One"/>
              </a:rPr>
              <a:t>			  YOUTH GROUP.			    WIFE</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8"/>
          <p:cNvSpPr txBox="1"/>
          <p:nvPr>
            <p:ph type="ctrTitle"/>
          </p:nvPr>
        </p:nvSpPr>
        <p:spPr>
          <a:xfrm>
            <a:off x="311700" y="161850"/>
            <a:ext cx="8520600" cy="52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313" name="Google Shape;313;p48"/>
          <p:cNvSpPr txBox="1"/>
          <p:nvPr>
            <p:ph idx="1" type="subTitle"/>
          </p:nvPr>
        </p:nvSpPr>
        <p:spPr>
          <a:xfrm>
            <a:off x="311700" y="862425"/>
            <a:ext cx="8520600" cy="418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solidFill>
                  <a:srgbClr val="929292"/>
                </a:solidFill>
                <a:highlight>
                  <a:srgbClr val="FFFFFF"/>
                </a:highlight>
                <a:latin typeface="Black Ops One"/>
                <a:ea typeface="Black Ops One"/>
                <a:cs typeface="Black Ops One"/>
                <a:sym typeface="Black Ops One"/>
              </a:rPr>
              <a:t>6</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These words that I am giving you today are to be in your heart. </a:t>
            </a:r>
            <a:r>
              <a:rPr b="1" lang="en" sz="2000">
                <a:solidFill>
                  <a:srgbClr val="929292"/>
                </a:solidFill>
                <a:highlight>
                  <a:srgbClr val="FFFFFF"/>
                </a:highlight>
                <a:latin typeface="Black Ops One"/>
                <a:ea typeface="Black Ops One"/>
                <a:cs typeface="Black Ops One"/>
                <a:sym typeface="Black Ops One"/>
              </a:rPr>
              <a:t>7</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Repeat them to your children. Talk about them when you sit in your house and when you walk along the road, when you lie down and when you get up. </a:t>
            </a:r>
            <a:r>
              <a:rPr b="1" lang="en" sz="2000">
                <a:solidFill>
                  <a:srgbClr val="929292"/>
                </a:solidFill>
                <a:highlight>
                  <a:srgbClr val="FFFFFF"/>
                </a:highlight>
                <a:latin typeface="Black Ops One"/>
                <a:ea typeface="Black Ops One"/>
                <a:cs typeface="Black Ops One"/>
                <a:sym typeface="Black Ops One"/>
              </a:rPr>
              <a:t>8</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Bind them as a sign on your hand and let them be a symbol on your forehead. </a:t>
            </a:r>
            <a:r>
              <a:rPr b="1" lang="en" sz="2000">
                <a:solidFill>
                  <a:srgbClr val="929292"/>
                </a:solidFill>
                <a:highlight>
                  <a:srgbClr val="FFFFFF"/>
                </a:highlight>
                <a:latin typeface="Black Ops One"/>
                <a:ea typeface="Black Ops One"/>
                <a:cs typeface="Black Ops One"/>
                <a:sym typeface="Black Ops One"/>
              </a:rPr>
              <a:t>9</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Write them on the doorposts of your house and on your city gates.</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DEUTERONOMY 6:6-9</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type="ctrTitle"/>
          </p:nvPr>
        </p:nvSpPr>
        <p:spPr>
          <a:xfrm>
            <a:off x="311700" y="186475"/>
            <a:ext cx="8520600" cy="1087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latin typeface="Black Ops One"/>
                <a:ea typeface="Black Ops One"/>
                <a:cs typeface="Black Ops One"/>
                <a:sym typeface="Black Ops One"/>
              </a:rPr>
              <a:t>ACTIVE PARENTING </a:t>
            </a:r>
            <a:r>
              <a:rPr i="1" lang="en" sz="2800">
                <a:latin typeface="Black Ops One"/>
                <a:ea typeface="Black Ops One"/>
                <a:cs typeface="Black Ops One"/>
                <a:sym typeface="Black Ops One"/>
              </a:rPr>
              <a:t>FOR </a:t>
            </a:r>
            <a:endParaRPr sz="2800">
              <a:latin typeface="Black Ops One"/>
              <a:ea typeface="Black Ops One"/>
              <a:cs typeface="Black Ops One"/>
              <a:sym typeface="Black Ops One"/>
            </a:endParaRPr>
          </a:p>
          <a:p>
            <a:pPr indent="0" lvl="0" marL="0" rtl="0" algn="l">
              <a:spcBef>
                <a:spcPts val="0"/>
              </a:spcBef>
              <a:spcAft>
                <a:spcPts val="0"/>
              </a:spcAft>
              <a:buNone/>
            </a:pPr>
            <a:r>
              <a:rPr lang="en" sz="2800" u="sng">
                <a:latin typeface="Black Ops One"/>
                <a:ea typeface="Black Ops One"/>
                <a:cs typeface="Black Ops One"/>
                <a:sym typeface="Black Ops One"/>
              </a:rPr>
              <a:t>ETERNAL </a:t>
            </a:r>
            <a:r>
              <a:rPr lang="en" sz="2800" u="sng">
                <a:latin typeface="Black Ops One"/>
                <a:ea typeface="Black Ops One"/>
                <a:cs typeface="Black Ops One"/>
                <a:sym typeface="Black Ops One"/>
              </a:rPr>
              <a:t>SIGNIFICANCE</a:t>
            </a:r>
            <a:endParaRPr sz="2800" u="sng">
              <a:latin typeface="Black Ops One"/>
              <a:ea typeface="Black Ops One"/>
              <a:cs typeface="Black Ops One"/>
              <a:sym typeface="Black Ops One"/>
            </a:endParaRPr>
          </a:p>
        </p:txBody>
      </p:sp>
      <p:sp>
        <p:nvSpPr>
          <p:cNvPr id="319" name="Google Shape;319;p49"/>
          <p:cNvSpPr txBox="1"/>
          <p:nvPr>
            <p:ph idx="1" type="subTitle"/>
          </p:nvPr>
        </p:nvSpPr>
        <p:spPr>
          <a:xfrm>
            <a:off x="350550" y="2043425"/>
            <a:ext cx="8520600" cy="27039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THE CURRICULAR </a:t>
            </a:r>
            <a:r>
              <a:rPr lang="en" sz="2400">
                <a:solidFill>
                  <a:schemeClr val="dk1"/>
                </a:solidFill>
                <a:latin typeface="Black Ops One"/>
                <a:ea typeface="Black Ops One"/>
                <a:cs typeface="Black Ops One"/>
                <a:sym typeface="Black Ops One"/>
              </a:rPr>
              <a:t>DIMENSION</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THE EXTRA-CURRICULAR DIMENSION</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ph type="ctrTitle"/>
          </p:nvPr>
        </p:nvSpPr>
        <p:spPr>
          <a:xfrm>
            <a:off x="272850" y="34832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400">
                <a:latin typeface="Black Ops One"/>
                <a:ea typeface="Black Ops One"/>
                <a:cs typeface="Black Ops One"/>
                <a:sym typeface="Black Ops One"/>
              </a:rPr>
              <a:t>TEACH THEM THE </a:t>
            </a:r>
            <a:r>
              <a:rPr lang="en" sz="2400">
                <a:latin typeface="Black Ops One"/>
                <a:ea typeface="Black Ops One"/>
                <a:cs typeface="Black Ops One"/>
                <a:sym typeface="Black Ops One"/>
              </a:rPr>
              <a:t>SIGNIFICANCE</a:t>
            </a:r>
            <a:r>
              <a:rPr lang="en" sz="2400">
                <a:latin typeface="Black Ops One"/>
                <a:ea typeface="Black Ops One"/>
                <a:cs typeface="Black Ops One"/>
                <a:sym typeface="Black Ops One"/>
              </a:rPr>
              <a:t> OF BEING BATTLE READY AND DEVELOPING A LIFE MISSION.</a:t>
            </a:r>
            <a:endParaRPr sz="2400">
              <a:latin typeface="Black Ops One"/>
              <a:ea typeface="Black Ops One"/>
              <a:cs typeface="Black Ops One"/>
              <a:sym typeface="Black Ops One"/>
            </a:endParaRPr>
          </a:p>
        </p:txBody>
      </p:sp>
      <p:sp>
        <p:nvSpPr>
          <p:cNvPr id="325" name="Google Shape;325;p50"/>
          <p:cNvSpPr txBox="1"/>
          <p:nvPr>
            <p:ph idx="1" type="subTitle"/>
          </p:nvPr>
        </p:nvSpPr>
        <p:spPr>
          <a:xfrm>
            <a:off x="311700" y="1351925"/>
            <a:ext cx="8520600" cy="227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26" name="Google Shape;326;p50"/>
          <p:cNvSpPr txBox="1"/>
          <p:nvPr/>
        </p:nvSpPr>
        <p:spPr>
          <a:xfrm>
            <a:off x="-191225" y="1807962"/>
            <a:ext cx="3833700" cy="3162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t/>
            </a:r>
            <a:endParaRPr sz="2800">
              <a:solidFill>
                <a:srgbClr val="000000"/>
              </a:solidFill>
            </a:endParaRPr>
          </a:p>
        </p:txBody>
      </p:sp>
      <p:sp>
        <p:nvSpPr>
          <p:cNvPr id="327" name="Google Shape;327;p50"/>
          <p:cNvSpPr txBox="1"/>
          <p:nvPr/>
        </p:nvSpPr>
        <p:spPr>
          <a:xfrm>
            <a:off x="-191225" y="2200946"/>
            <a:ext cx="3833700" cy="1900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800">
              <a:solidFill>
                <a:srgbClr val="595959"/>
              </a:solidFill>
            </a:endParaRPr>
          </a:p>
        </p:txBody>
      </p:sp>
      <p:sp>
        <p:nvSpPr>
          <p:cNvPr id="328" name="Google Shape;328;p50"/>
          <p:cNvSpPr/>
          <p:nvPr/>
        </p:nvSpPr>
        <p:spPr>
          <a:xfrm>
            <a:off x="518179" y="1638300"/>
            <a:ext cx="2377500" cy="27432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 name="Google Shape;329;p50"/>
          <p:cNvSpPr/>
          <p:nvPr/>
        </p:nvSpPr>
        <p:spPr>
          <a:xfrm>
            <a:off x="932613" y="2181809"/>
            <a:ext cx="808800" cy="887100"/>
          </a:xfrm>
          <a:prstGeom prst="rect">
            <a:avLst/>
          </a:prstGeom>
          <a:solidFill>
            <a:srgbClr val="B4A7D6"/>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Black Ops One"/>
                <a:ea typeface="Black Ops One"/>
                <a:cs typeface="Black Ops One"/>
                <a:sym typeface="Black Ops One"/>
              </a:rPr>
              <a:t>SPOUSE</a:t>
            </a:r>
            <a:endParaRPr sz="1100">
              <a:latin typeface="Black Ops One"/>
              <a:ea typeface="Black Ops One"/>
              <a:cs typeface="Black Ops One"/>
              <a:sym typeface="Black Ops One"/>
            </a:endParaRPr>
          </a:p>
        </p:txBody>
      </p:sp>
      <p:sp>
        <p:nvSpPr>
          <p:cNvPr id="330" name="Google Shape;330;p50"/>
          <p:cNvSpPr/>
          <p:nvPr/>
        </p:nvSpPr>
        <p:spPr>
          <a:xfrm>
            <a:off x="1729539" y="2181809"/>
            <a:ext cx="716400" cy="887100"/>
          </a:xfrm>
          <a:prstGeom prst="rect">
            <a:avLst/>
          </a:prstGeom>
          <a:solidFill>
            <a:srgbClr val="EAD1DC"/>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700">
                <a:latin typeface="Black Ops One"/>
                <a:ea typeface="Black Ops One"/>
                <a:cs typeface="Black Ops One"/>
                <a:sym typeface="Black Ops One"/>
              </a:rPr>
              <a:t>CHILDREN</a:t>
            </a:r>
            <a:endParaRPr sz="700">
              <a:latin typeface="Black Ops One"/>
              <a:ea typeface="Black Ops One"/>
              <a:cs typeface="Black Ops One"/>
              <a:sym typeface="Black Ops One"/>
            </a:endParaRPr>
          </a:p>
        </p:txBody>
      </p:sp>
      <p:sp>
        <p:nvSpPr>
          <p:cNvPr id="331" name="Google Shape;331;p50"/>
          <p:cNvSpPr/>
          <p:nvPr/>
        </p:nvSpPr>
        <p:spPr>
          <a:xfrm>
            <a:off x="932613" y="3062212"/>
            <a:ext cx="808800" cy="908400"/>
          </a:xfrm>
          <a:prstGeom prst="rect">
            <a:avLst/>
          </a:prstGeom>
          <a:solidFill>
            <a:srgbClr val="D9D2E9"/>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1100">
                <a:latin typeface="Black Ops One"/>
                <a:ea typeface="Black Ops One"/>
                <a:cs typeface="Black Ops One"/>
                <a:sym typeface="Black Ops One"/>
              </a:rPr>
              <a:t>CAREER</a:t>
            </a:r>
            <a:endParaRPr sz="1100">
              <a:latin typeface="Black Ops One"/>
              <a:ea typeface="Black Ops One"/>
              <a:cs typeface="Black Ops One"/>
              <a:sym typeface="Black Ops One"/>
            </a:endParaRPr>
          </a:p>
        </p:txBody>
      </p:sp>
      <p:sp>
        <p:nvSpPr>
          <p:cNvPr id="332" name="Google Shape;332;p50"/>
          <p:cNvSpPr/>
          <p:nvPr/>
        </p:nvSpPr>
        <p:spPr>
          <a:xfrm>
            <a:off x="1729539" y="3062212"/>
            <a:ext cx="716400" cy="908400"/>
          </a:xfrm>
          <a:prstGeom prst="rect">
            <a:avLst/>
          </a:prstGeom>
          <a:solidFill>
            <a:srgbClr val="EFEFEF"/>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lang="en" sz="600">
                <a:latin typeface="Black Ops One"/>
                <a:ea typeface="Black Ops One"/>
                <a:cs typeface="Black Ops One"/>
                <a:sym typeface="Black Ops One"/>
              </a:rPr>
              <a:t>RESOURCES</a:t>
            </a:r>
            <a:endParaRPr sz="600">
              <a:latin typeface="Black Ops One"/>
              <a:ea typeface="Black Ops One"/>
              <a:cs typeface="Black Ops One"/>
              <a:sym typeface="Black Ops One"/>
            </a:endParaRPr>
          </a:p>
        </p:txBody>
      </p:sp>
      <p:sp>
        <p:nvSpPr>
          <p:cNvPr id="333" name="Google Shape;333;p50"/>
          <p:cNvSpPr/>
          <p:nvPr/>
        </p:nvSpPr>
        <p:spPr>
          <a:xfrm>
            <a:off x="1330129" y="2595764"/>
            <a:ext cx="391500" cy="463500"/>
          </a:xfrm>
          <a:prstGeom prst="rect">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00">
                <a:latin typeface="Black Ops One"/>
                <a:ea typeface="Black Ops One"/>
                <a:cs typeface="Black Ops One"/>
                <a:sym typeface="Black Ops One"/>
              </a:rPr>
              <a:t>BODY</a:t>
            </a:r>
            <a:endParaRPr sz="500">
              <a:latin typeface="Black Ops One"/>
              <a:ea typeface="Black Ops One"/>
              <a:cs typeface="Black Ops One"/>
              <a:sym typeface="Black Ops One"/>
            </a:endParaRPr>
          </a:p>
        </p:txBody>
      </p:sp>
      <p:sp>
        <p:nvSpPr>
          <p:cNvPr id="334" name="Google Shape;334;p50"/>
          <p:cNvSpPr/>
          <p:nvPr/>
        </p:nvSpPr>
        <p:spPr>
          <a:xfrm>
            <a:off x="1729539" y="3062212"/>
            <a:ext cx="368700" cy="463500"/>
          </a:xfrm>
          <a:prstGeom prst="rect">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00">
                <a:latin typeface="Black Ops One"/>
                <a:ea typeface="Black Ops One"/>
                <a:cs typeface="Black Ops One"/>
                <a:sym typeface="Black Ops One"/>
              </a:rPr>
              <a:t>SOUL</a:t>
            </a:r>
            <a:endParaRPr sz="500">
              <a:latin typeface="Black Ops One"/>
              <a:ea typeface="Black Ops One"/>
              <a:cs typeface="Black Ops One"/>
              <a:sym typeface="Black Ops One"/>
            </a:endParaRPr>
          </a:p>
        </p:txBody>
      </p:sp>
      <p:sp>
        <p:nvSpPr>
          <p:cNvPr id="335" name="Google Shape;335;p50"/>
          <p:cNvSpPr/>
          <p:nvPr/>
        </p:nvSpPr>
        <p:spPr>
          <a:xfrm>
            <a:off x="1729539" y="2595764"/>
            <a:ext cx="368700" cy="463500"/>
          </a:xfrm>
          <a:prstGeom prst="rect">
            <a:avLst/>
          </a:prstGeom>
          <a:solidFill>
            <a:srgbClr val="6D9EE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00">
                <a:latin typeface="Black Ops One"/>
                <a:ea typeface="Black Ops One"/>
                <a:cs typeface="Black Ops One"/>
                <a:sym typeface="Black Ops One"/>
              </a:rPr>
              <a:t>MIND</a:t>
            </a:r>
            <a:endParaRPr sz="500">
              <a:latin typeface="Black Ops One"/>
              <a:ea typeface="Black Ops One"/>
              <a:cs typeface="Black Ops One"/>
              <a:sym typeface="Black Ops One"/>
            </a:endParaRPr>
          </a:p>
        </p:txBody>
      </p:sp>
      <p:sp>
        <p:nvSpPr>
          <p:cNvPr id="336" name="Google Shape;336;p50"/>
          <p:cNvSpPr/>
          <p:nvPr/>
        </p:nvSpPr>
        <p:spPr>
          <a:xfrm>
            <a:off x="1330129" y="3062212"/>
            <a:ext cx="391500" cy="4635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
                <a:latin typeface="Black Ops One"/>
                <a:ea typeface="Black Ops One"/>
                <a:cs typeface="Black Ops One"/>
                <a:sym typeface="Black Ops One"/>
              </a:rPr>
              <a:t>SPIRIT</a:t>
            </a:r>
            <a:endParaRPr sz="400">
              <a:latin typeface="Black Ops One"/>
              <a:ea typeface="Black Ops One"/>
              <a:cs typeface="Black Ops One"/>
              <a:sym typeface="Black Ops One"/>
            </a:endParaRPr>
          </a:p>
        </p:txBody>
      </p:sp>
      <p:sp>
        <p:nvSpPr>
          <p:cNvPr id="337" name="Google Shape;337;p50"/>
          <p:cNvSpPr txBox="1"/>
          <p:nvPr/>
        </p:nvSpPr>
        <p:spPr>
          <a:xfrm>
            <a:off x="615631" y="1869622"/>
            <a:ext cx="2170200" cy="3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Black Ops One"/>
                <a:ea typeface="Black Ops One"/>
                <a:cs typeface="Black Ops One"/>
                <a:sym typeface="Black Ops One"/>
              </a:rPr>
              <a:t>KINGDOM REALM</a:t>
            </a:r>
            <a:endParaRPr sz="1500">
              <a:latin typeface="Black Ops One"/>
              <a:ea typeface="Black Ops One"/>
              <a:cs typeface="Black Ops One"/>
              <a:sym typeface="Black Ops One"/>
            </a:endParaRPr>
          </a:p>
        </p:txBody>
      </p:sp>
      <p:sp>
        <p:nvSpPr>
          <p:cNvPr id="338" name="Google Shape;338;p50"/>
          <p:cNvSpPr txBox="1"/>
          <p:nvPr/>
        </p:nvSpPr>
        <p:spPr>
          <a:xfrm>
            <a:off x="639244" y="4051492"/>
            <a:ext cx="2170200" cy="3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lack Ops One"/>
                <a:ea typeface="Black Ops One"/>
                <a:cs typeface="Black Ops One"/>
                <a:sym typeface="Black Ops One"/>
              </a:rPr>
              <a:t>THE WORLD</a:t>
            </a:r>
            <a:endParaRPr sz="1800">
              <a:latin typeface="Black Ops One"/>
              <a:ea typeface="Black Ops One"/>
              <a:cs typeface="Black Ops One"/>
              <a:sym typeface="Black Ops One"/>
            </a:endParaRPr>
          </a:p>
        </p:txBody>
      </p:sp>
      <p:sp>
        <p:nvSpPr>
          <p:cNvPr id="339" name="Google Shape;339;p50"/>
          <p:cNvSpPr/>
          <p:nvPr/>
        </p:nvSpPr>
        <p:spPr>
          <a:xfrm flipH="1">
            <a:off x="4417590" y="1788516"/>
            <a:ext cx="1280610" cy="2361798"/>
          </a:xfrm>
          <a:custGeom>
            <a:rect b="b" l="l" r="r" t="t"/>
            <a:pathLst>
              <a:path extrusionOk="0" h="21600" w="21600">
                <a:moveTo>
                  <a:pt x="0" y="0"/>
                </a:moveTo>
                <a:lnTo>
                  <a:pt x="0" y="21600"/>
                </a:lnTo>
                <a:lnTo>
                  <a:pt x="21600" y="21600"/>
                </a:lnTo>
                <a:close/>
              </a:path>
            </a:pathLst>
          </a:custGeom>
          <a:solidFill>
            <a:schemeClr val="accent2"/>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0" name="Google Shape;340;p50"/>
          <p:cNvSpPr/>
          <p:nvPr/>
        </p:nvSpPr>
        <p:spPr>
          <a:xfrm rot="10800000">
            <a:off x="3968813" y="1733685"/>
            <a:ext cx="781200" cy="2471400"/>
          </a:xfrm>
          <a:prstGeom prst="roundRect">
            <a:avLst>
              <a:gd fmla="val 11785" name="adj"/>
            </a:avLst>
          </a:prstGeom>
          <a:gradFill>
            <a:gsLst>
              <a:gs pos="0">
                <a:srgbClr val="4F4F1B"/>
              </a:gs>
              <a:gs pos="100000">
                <a:srgbClr val="666524"/>
              </a:gs>
            </a:gsLst>
            <a:lin ang="16206226" scaled="0"/>
          </a:gradFill>
          <a:ln>
            <a:noFill/>
          </a:ln>
          <a:effectLst>
            <a:outerShdw blurRad="431800" rotWithShape="0" dir="2089897"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1" name="Google Shape;341;p50"/>
          <p:cNvSpPr/>
          <p:nvPr/>
        </p:nvSpPr>
        <p:spPr>
          <a:xfrm>
            <a:off x="3968901" y="2066407"/>
            <a:ext cx="781200" cy="21420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2" name="Google Shape;342;p50"/>
          <p:cNvSpPr/>
          <p:nvPr/>
        </p:nvSpPr>
        <p:spPr>
          <a:xfrm>
            <a:off x="5482573" y="1727874"/>
            <a:ext cx="781200" cy="24831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3" name="Google Shape;343;p50"/>
          <p:cNvSpPr/>
          <p:nvPr/>
        </p:nvSpPr>
        <p:spPr>
          <a:xfrm>
            <a:off x="5482573" y="2257956"/>
            <a:ext cx="781200" cy="19560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4" name="Google Shape;344;p50"/>
          <p:cNvSpPr/>
          <p:nvPr/>
        </p:nvSpPr>
        <p:spPr>
          <a:xfrm>
            <a:off x="3968901" y="1731080"/>
            <a:ext cx="781200" cy="478500"/>
          </a:xfrm>
          <a:prstGeom prst="roundRect">
            <a:avLst>
              <a:gd fmla="val 19049" name="adj"/>
            </a:avLst>
          </a:prstGeom>
          <a:gradFill>
            <a:gsLst>
              <a:gs pos="0">
                <a:srgbClr val="EB6E44"/>
              </a:gs>
              <a:gs pos="100000">
                <a:srgbClr val="C86B47"/>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86B47"/>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5" name="Google Shape;345;p50"/>
          <p:cNvSpPr/>
          <p:nvPr/>
        </p:nvSpPr>
        <p:spPr>
          <a:xfrm>
            <a:off x="5567020" y="3525697"/>
            <a:ext cx="612300" cy="3780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FFFFF"/>
              </a:buClr>
              <a:buSzPts val="3500"/>
              <a:buFont typeface="Helvetica Neue"/>
              <a:buNone/>
            </a:pPr>
            <a:r>
              <a:rPr b="0" i="0" lang="en" sz="2000" u="none" cap="none" strike="noStrike">
                <a:solidFill>
                  <a:schemeClr val="dk1"/>
                </a:solidFill>
                <a:latin typeface="Helvetica Neue"/>
                <a:ea typeface="Helvetica Neue"/>
                <a:cs typeface="Helvetica Neue"/>
                <a:sym typeface="Helvetica Neue"/>
              </a:rPr>
              <a:t>80%</a:t>
            </a:r>
            <a:endParaRPr sz="100">
              <a:solidFill>
                <a:schemeClr val="dk1"/>
              </a:solidFill>
            </a:endParaRPr>
          </a:p>
        </p:txBody>
      </p:sp>
      <p:sp>
        <p:nvSpPr>
          <p:cNvPr id="346" name="Google Shape;346;p50"/>
          <p:cNvSpPr/>
          <p:nvPr/>
        </p:nvSpPr>
        <p:spPr>
          <a:xfrm>
            <a:off x="3968901" y="3735443"/>
            <a:ext cx="781200" cy="4785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47" name="Google Shape;347;p50"/>
          <p:cNvSpPr/>
          <p:nvPr/>
        </p:nvSpPr>
        <p:spPr>
          <a:xfrm>
            <a:off x="4027503" y="3626825"/>
            <a:ext cx="856800" cy="3780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FFFFF"/>
              </a:buClr>
              <a:buSzPts val="3500"/>
              <a:buFont typeface="Helvetica Neue"/>
              <a:buNone/>
            </a:pPr>
            <a:r>
              <a:rPr lang="en" sz="1700">
                <a:solidFill>
                  <a:schemeClr val="dk1"/>
                </a:solidFill>
                <a:latin typeface="Helvetica Neue"/>
                <a:ea typeface="Helvetica Neue"/>
                <a:cs typeface="Helvetica Neue"/>
                <a:sym typeface="Helvetica Neue"/>
              </a:rPr>
              <a:t>20%</a:t>
            </a:r>
            <a:r>
              <a:rPr lang="en" sz="2300">
                <a:solidFill>
                  <a:schemeClr val="dk1"/>
                </a:solidFill>
                <a:latin typeface="Helvetica Neue"/>
                <a:ea typeface="Helvetica Neue"/>
                <a:cs typeface="Helvetica Neue"/>
                <a:sym typeface="Helvetica Neue"/>
              </a:rPr>
              <a:t> </a:t>
            </a:r>
            <a:endParaRPr sz="100">
              <a:solidFill>
                <a:schemeClr val="dk1"/>
              </a:solidFill>
            </a:endParaRPr>
          </a:p>
        </p:txBody>
      </p:sp>
      <p:sp>
        <p:nvSpPr>
          <p:cNvPr id="348" name="Google Shape;348;p50"/>
          <p:cNvSpPr/>
          <p:nvPr/>
        </p:nvSpPr>
        <p:spPr>
          <a:xfrm>
            <a:off x="3840475" y="3918000"/>
            <a:ext cx="1103400" cy="4635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800"/>
              <a:buFont typeface="Helvetica Neue"/>
              <a:buNone/>
            </a:pPr>
            <a:r>
              <a:rPr i="0" lang="en" sz="1200" u="none" cap="none" strike="noStrike">
                <a:solidFill>
                  <a:schemeClr val="dk1"/>
                </a:solidFill>
                <a:latin typeface="Black Ops One"/>
                <a:ea typeface="Black Ops One"/>
                <a:cs typeface="Black Ops One"/>
                <a:sym typeface="Black Ops One"/>
              </a:rPr>
              <a:t>Efforts</a:t>
            </a:r>
            <a:endParaRPr sz="1200">
              <a:solidFill>
                <a:schemeClr val="dk1"/>
              </a:solidFill>
              <a:latin typeface="Black Ops One"/>
              <a:ea typeface="Black Ops One"/>
              <a:cs typeface="Black Ops One"/>
              <a:sym typeface="Black Ops One"/>
            </a:endParaRPr>
          </a:p>
        </p:txBody>
      </p:sp>
      <p:sp>
        <p:nvSpPr>
          <p:cNvPr id="349" name="Google Shape;349;p50"/>
          <p:cNvSpPr/>
          <p:nvPr/>
        </p:nvSpPr>
        <p:spPr>
          <a:xfrm>
            <a:off x="5534625" y="3918000"/>
            <a:ext cx="856800" cy="2199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rPr lang="en" sz="1100">
                <a:solidFill>
                  <a:schemeClr val="dk1"/>
                </a:solidFill>
                <a:latin typeface="Black Ops One"/>
                <a:ea typeface="Black Ops One"/>
                <a:cs typeface="Black Ops One"/>
                <a:sym typeface="Black Ops One"/>
              </a:rPr>
              <a:t>RESULTS</a:t>
            </a:r>
            <a:endParaRPr sz="400">
              <a:solidFill>
                <a:schemeClr val="dk1"/>
              </a:solidFill>
              <a:latin typeface="Black Ops One"/>
              <a:ea typeface="Black Ops One"/>
              <a:cs typeface="Black Ops One"/>
              <a:sym typeface="Black Ops One"/>
            </a:endParaRPr>
          </a:p>
        </p:txBody>
      </p:sp>
      <p:sp>
        <p:nvSpPr>
          <p:cNvPr id="350" name="Google Shape;350;p50"/>
          <p:cNvSpPr txBox="1"/>
          <p:nvPr/>
        </p:nvSpPr>
        <p:spPr>
          <a:xfrm>
            <a:off x="3157625" y="2206213"/>
            <a:ext cx="159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TIME </a:t>
            </a:r>
            <a:endParaRPr sz="15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SPENT</a:t>
            </a:r>
            <a:endParaRPr sz="1500">
              <a:solidFill>
                <a:schemeClr val="dk1"/>
              </a:solidFill>
              <a:latin typeface="Black Ops One"/>
              <a:ea typeface="Black Ops One"/>
              <a:cs typeface="Black Ops One"/>
              <a:sym typeface="Black Ops One"/>
            </a:endParaRPr>
          </a:p>
        </p:txBody>
      </p:sp>
      <p:sp>
        <p:nvSpPr>
          <p:cNvPr id="351" name="Google Shape;351;p50"/>
          <p:cNvSpPr txBox="1"/>
          <p:nvPr/>
        </p:nvSpPr>
        <p:spPr>
          <a:xfrm>
            <a:off x="2973163" y="3666900"/>
            <a:ext cx="128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TIME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INVESTED</a:t>
            </a:r>
            <a:endParaRPr>
              <a:solidFill>
                <a:schemeClr val="dk1"/>
              </a:solidFill>
              <a:latin typeface="Black Ops One"/>
              <a:ea typeface="Black Ops One"/>
              <a:cs typeface="Black Ops One"/>
              <a:sym typeface="Black Ops One"/>
            </a:endParaRPr>
          </a:p>
        </p:txBody>
      </p:sp>
      <p:sp>
        <p:nvSpPr>
          <p:cNvPr id="352" name="Google Shape;352;p50"/>
          <p:cNvSpPr txBox="1"/>
          <p:nvPr>
            <p:ph idx="1" type="subTitle"/>
          </p:nvPr>
        </p:nvSpPr>
        <p:spPr>
          <a:xfrm>
            <a:off x="4986850" y="3843532"/>
            <a:ext cx="5394000" cy="62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53" name="Google Shape;353;p50"/>
          <p:cNvSpPr/>
          <p:nvPr/>
        </p:nvSpPr>
        <p:spPr>
          <a:xfrm>
            <a:off x="7029838" y="1638288"/>
            <a:ext cx="1308900" cy="16191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54" name="Google Shape;354;p50"/>
          <p:cNvSpPr/>
          <p:nvPr/>
        </p:nvSpPr>
        <p:spPr>
          <a:xfrm>
            <a:off x="6619306" y="2575405"/>
            <a:ext cx="1251600" cy="15462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55" name="Google Shape;355;p50"/>
          <p:cNvSpPr/>
          <p:nvPr/>
        </p:nvSpPr>
        <p:spPr>
          <a:xfrm>
            <a:off x="7603583" y="2575405"/>
            <a:ext cx="1243500" cy="15462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56" name="Google Shape;356;p50"/>
          <p:cNvSpPr txBox="1"/>
          <p:nvPr/>
        </p:nvSpPr>
        <p:spPr>
          <a:xfrm>
            <a:off x="6885485" y="3191309"/>
            <a:ext cx="720900" cy="15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chemeClr val="dk1"/>
                </a:solidFill>
                <a:latin typeface="Black Ops One"/>
                <a:ea typeface="Black Ops One"/>
                <a:cs typeface="Black Ops One"/>
                <a:sym typeface="Black Ops One"/>
              </a:rPr>
              <a:t>PASSION</a:t>
            </a:r>
            <a:endParaRPr sz="900">
              <a:solidFill>
                <a:schemeClr val="dk1"/>
              </a:solidFill>
              <a:latin typeface="Black Ops One"/>
              <a:ea typeface="Black Ops One"/>
              <a:cs typeface="Black Ops One"/>
              <a:sym typeface="Black Ops One"/>
            </a:endParaRPr>
          </a:p>
        </p:txBody>
      </p:sp>
      <p:sp>
        <p:nvSpPr>
          <p:cNvPr id="357" name="Google Shape;357;p50"/>
          <p:cNvSpPr txBox="1"/>
          <p:nvPr/>
        </p:nvSpPr>
        <p:spPr>
          <a:xfrm>
            <a:off x="7866812" y="3191309"/>
            <a:ext cx="720900" cy="15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Black Ops One"/>
                <a:ea typeface="Black Ops One"/>
                <a:cs typeface="Black Ops One"/>
                <a:sym typeface="Black Ops One"/>
              </a:rPr>
              <a:t>PURPOSE</a:t>
            </a:r>
            <a:endParaRPr sz="800">
              <a:solidFill>
                <a:schemeClr val="dk1"/>
              </a:solidFill>
              <a:latin typeface="Black Ops One"/>
              <a:ea typeface="Black Ops One"/>
              <a:cs typeface="Black Ops One"/>
              <a:sym typeface="Black Ops One"/>
            </a:endParaRPr>
          </a:p>
        </p:txBody>
      </p:sp>
      <p:sp>
        <p:nvSpPr>
          <p:cNvPr id="358" name="Google Shape;358;p50"/>
          <p:cNvSpPr txBox="1"/>
          <p:nvPr/>
        </p:nvSpPr>
        <p:spPr>
          <a:xfrm>
            <a:off x="7246732" y="2290173"/>
            <a:ext cx="871200" cy="19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chemeClr val="dk1"/>
                </a:solidFill>
                <a:latin typeface="Black Ops One"/>
                <a:ea typeface="Black Ops One"/>
                <a:cs typeface="Black Ops One"/>
                <a:sym typeface="Black Ops One"/>
              </a:rPr>
              <a:t>POTENTIAL</a:t>
            </a:r>
            <a:endParaRPr sz="900">
              <a:solidFill>
                <a:schemeClr val="dk1"/>
              </a:solidFill>
              <a:latin typeface="Black Ops One"/>
              <a:ea typeface="Black Ops One"/>
              <a:cs typeface="Black Ops One"/>
              <a:sym typeface="Black Ops One"/>
            </a:endParaRPr>
          </a:p>
        </p:txBody>
      </p:sp>
      <p:sp>
        <p:nvSpPr>
          <p:cNvPr id="359" name="Google Shape;359;p50"/>
          <p:cNvSpPr txBox="1"/>
          <p:nvPr/>
        </p:nvSpPr>
        <p:spPr>
          <a:xfrm>
            <a:off x="737400" y="1066800"/>
            <a:ext cx="438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BALANCE / MARGIN / FOCUS</a:t>
            </a:r>
            <a:endParaRPr sz="1800">
              <a:solidFill>
                <a:schemeClr val="dk1"/>
              </a:solidFill>
              <a:latin typeface="Black Ops One"/>
              <a:ea typeface="Black Ops One"/>
              <a:cs typeface="Black Ops One"/>
              <a:sym typeface="Black Ops One"/>
            </a:endParaRPr>
          </a:p>
        </p:txBody>
      </p:sp>
      <p:sp>
        <p:nvSpPr>
          <p:cNvPr id="360" name="Google Shape;360;p50"/>
          <p:cNvSpPr txBox="1"/>
          <p:nvPr/>
        </p:nvSpPr>
        <p:spPr>
          <a:xfrm>
            <a:off x="2863400" y="4491300"/>
            <a:ext cx="43890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dk2"/>
                </a:solidFill>
                <a:latin typeface="Black Ops One"/>
                <a:ea typeface="Black Ops One"/>
                <a:cs typeface="Black Ops One"/>
                <a:sym typeface="Black Ops One"/>
              </a:rPr>
              <a:t>STRATEGIC THEMES</a:t>
            </a:r>
            <a:endParaRPr sz="3100">
              <a:solidFill>
                <a:schemeClr val="dk2"/>
              </a:solidFill>
              <a:latin typeface="Black Ops One"/>
              <a:ea typeface="Black Ops One"/>
              <a:cs typeface="Black Ops One"/>
              <a:sym typeface="Black Ops On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ph type="ctrTitle"/>
          </p:nvPr>
        </p:nvSpPr>
        <p:spPr>
          <a:xfrm>
            <a:off x="311700" y="278400"/>
            <a:ext cx="8520600" cy="661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latin typeface="Black Ops One"/>
                <a:ea typeface="Black Ops One"/>
                <a:cs typeface="Black Ops One"/>
                <a:sym typeface="Black Ops One"/>
              </a:rPr>
              <a:t>YOUR PARENTING CURRICULUM:</a:t>
            </a:r>
            <a:endParaRPr sz="3000">
              <a:latin typeface="Black Ops One"/>
              <a:ea typeface="Black Ops One"/>
              <a:cs typeface="Black Ops One"/>
              <a:sym typeface="Black Ops One"/>
            </a:endParaRPr>
          </a:p>
        </p:txBody>
      </p:sp>
      <p:sp>
        <p:nvSpPr>
          <p:cNvPr id="366" name="Google Shape;366;p51"/>
          <p:cNvSpPr txBox="1"/>
          <p:nvPr>
            <p:ph idx="1" type="subTitle"/>
          </p:nvPr>
        </p:nvSpPr>
        <p:spPr>
          <a:xfrm>
            <a:off x="342800" y="1196425"/>
            <a:ext cx="8520600" cy="3286500"/>
          </a:xfrm>
          <a:prstGeom prst="rect">
            <a:avLst/>
          </a:prstGeom>
        </p:spPr>
        <p:txBody>
          <a:bodyPr anchorCtr="0" anchor="t" bIns="91425" lIns="91425" spcFirstLastPara="1" rIns="91425" wrap="square" tIns="91425">
            <a:normAutofit lnSpcReduction="10000"/>
          </a:bodyPr>
          <a:lstStyle/>
          <a:p>
            <a:pPr indent="-387350" lvl="0" marL="457200" rtl="0" algn="l">
              <a:spcBef>
                <a:spcPts val="0"/>
              </a:spcBef>
              <a:spcAft>
                <a:spcPts val="0"/>
              </a:spcAft>
              <a:buClr>
                <a:schemeClr val="dk1"/>
              </a:buClr>
              <a:buSzPts val="2500"/>
              <a:buFont typeface="Black Ops One"/>
              <a:buChar char="●"/>
            </a:pPr>
            <a:r>
              <a:rPr lang="en" sz="2500">
                <a:solidFill>
                  <a:schemeClr val="dk1"/>
                </a:solidFill>
                <a:latin typeface="Black Ops One"/>
                <a:ea typeface="Black Ops One"/>
                <a:cs typeface="Black Ops One"/>
                <a:sym typeface="Black Ops One"/>
              </a:rPr>
              <a:t>WHAT’S YOUR DREAM?</a:t>
            </a:r>
            <a:endParaRPr sz="2500">
              <a:solidFill>
                <a:schemeClr val="dk1"/>
              </a:solidFill>
              <a:latin typeface="Black Ops One"/>
              <a:ea typeface="Black Ops One"/>
              <a:cs typeface="Black Ops One"/>
              <a:sym typeface="Black Ops One"/>
            </a:endParaRPr>
          </a:p>
          <a:p>
            <a:pPr indent="-387350" lvl="0" marL="457200" rtl="0" algn="l">
              <a:spcBef>
                <a:spcPts val="0"/>
              </a:spcBef>
              <a:spcAft>
                <a:spcPts val="0"/>
              </a:spcAft>
              <a:buClr>
                <a:schemeClr val="dk1"/>
              </a:buClr>
              <a:buSzPts val="2500"/>
              <a:buFont typeface="Black Ops One"/>
              <a:buChar char="●"/>
            </a:pPr>
            <a:r>
              <a:rPr lang="en" sz="2500">
                <a:solidFill>
                  <a:schemeClr val="dk1"/>
                </a:solidFill>
                <a:latin typeface="Black Ops One"/>
                <a:ea typeface="Black Ops One"/>
                <a:cs typeface="Black Ops One"/>
                <a:sym typeface="Black Ops One"/>
              </a:rPr>
              <a:t>WHAT NURTURE WILL THEY REQUIRE?</a:t>
            </a:r>
            <a:endParaRPr sz="2500">
              <a:solidFill>
                <a:schemeClr val="dk1"/>
              </a:solidFill>
              <a:latin typeface="Black Ops One"/>
              <a:ea typeface="Black Ops One"/>
              <a:cs typeface="Black Ops One"/>
              <a:sym typeface="Black Ops One"/>
            </a:endParaRPr>
          </a:p>
          <a:p>
            <a:pPr indent="-387350" lvl="0" marL="457200" rtl="0" algn="l">
              <a:spcBef>
                <a:spcPts val="0"/>
              </a:spcBef>
              <a:spcAft>
                <a:spcPts val="0"/>
              </a:spcAft>
              <a:buClr>
                <a:schemeClr val="dk1"/>
              </a:buClr>
              <a:buSzPts val="2500"/>
              <a:buFont typeface="Black Ops One"/>
              <a:buChar char="●"/>
            </a:pPr>
            <a:r>
              <a:rPr lang="en" sz="2500">
                <a:solidFill>
                  <a:schemeClr val="dk1"/>
                </a:solidFill>
                <a:latin typeface="Black Ops One"/>
                <a:ea typeface="Black Ops One"/>
                <a:cs typeface="Black Ops One"/>
                <a:sym typeface="Black Ops One"/>
              </a:rPr>
              <a:t>WHAT ADMONITION WILL THEY NEED?</a:t>
            </a:r>
            <a:endParaRPr sz="2500">
              <a:solidFill>
                <a:schemeClr val="dk1"/>
              </a:solidFill>
              <a:latin typeface="Black Ops One"/>
              <a:ea typeface="Black Ops One"/>
              <a:cs typeface="Black Ops One"/>
              <a:sym typeface="Black Ops One"/>
            </a:endParaRPr>
          </a:p>
          <a:p>
            <a:pPr indent="0" lvl="0" marL="457200" rtl="0" algn="ctr">
              <a:spcBef>
                <a:spcPts val="0"/>
              </a:spcBef>
              <a:spcAft>
                <a:spcPts val="0"/>
              </a:spcAft>
              <a:buNone/>
            </a:pPr>
            <a:r>
              <a:t/>
            </a:r>
            <a:endParaRPr sz="2500">
              <a:solidFill>
                <a:schemeClr val="dk1"/>
              </a:solidFill>
              <a:latin typeface="Black Ops One"/>
              <a:ea typeface="Black Ops One"/>
              <a:cs typeface="Black Ops One"/>
              <a:sym typeface="Black Ops One"/>
            </a:endParaRPr>
          </a:p>
          <a:p>
            <a:pPr indent="0" lvl="0" marL="457200" rtl="0" algn="ctr">
              <a:spcBef>
                <a:spcPts val="0"/>
              </a:spcBef>
              <a:spcAft>
                <a:spcPts val="0"/>
              </a:spcAft>
              <a:buNone/>
            </a:pPr>
            <a:r>
              <a:rPr lang="en" sz="2500">
                <a:solidFill>
                  <a:schemeClr val="dk1"/>
                </a:solidFill>
                <a:latin typeface="Black Ops One"/>
                <a:ea typeface="Black Ops One"/>
                <a:cs typeface="Black Ops One"/>
                <a:sym typeface="Black Ops One"/>
              </a:rPr>
              <a:t>THEN,</a:t>
            </a:r>
            <a:endParaRPr sz="25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500">
              <a:solidFill>
                <a:schemeClr val="dk1"/>
              </a:solidFill>
              <a:latin typeface="Black Ops One"/>
              <a:ea typeface="Black Ops One"/>
              <a:cs typeface="Black Ops One"/>
              <a:sym typeface="Black Ops One"/>
            </a:endParaRPr>
          </a:p>
          <a:p>
            <a:pPr indent="-387350" lvl="0" marL="457200" rtl="0" algn="l">
              <a:spcBef>
                <a:spcPts val="0"/>
              </a:spcBef>
              <a:spcAft>
                <a:spcPts val="0"/>
              </a:spcAft>
              <a:buClr>
                <a:schemeClr val="dk1"/>
              </a:buClr>
              <a:buSzPts val="2500"/>
              <a:buFont typeface="Black Ops One"/>
              <a:buChar char="●"/>
            </a:pPr>
            <a:r>
              <a:rPr lang="en" sz="2500">
                <a:solidFill>
                  <a:schemeClr val="dk1"/>
                </a:solidFill>
                <a:latin typeface="Black Ops One"/>
                <a:ea typeface="Black Ops One"/>
                <a:cs typeface="Black Ops One"/>
                <a:sym typeface="Black Ops One"/>
              </a:rPr>
              <a:t>WHAT BOOKS COULD YOU READ?</a:t>
            </a:r>
            <a:endParaRPr sz="2500">
              <a:solidFill>
                <a:schemeClr val="dk1"/>
              </a:solidFill>
              <a:latin typeface="Black Ops One"/>
              <a:ea typeface="Black Ops One"/>
              <a:cs typeface="Black Ops One"/>
              <a:sym typeface="Black Ops One"/>
            </a:endParaRPr>
          </a:p>
          <a:p>
            <a:pPr indent="-387350" lvl="0" marL="457200" rtl="0" algn="l">
              <a:spcBef>
                <a:spcPts val="0"/>
              </a:spcBef>
              <a:spcAft>
                <a:spcPts val="0"/>
              </a:spcAft>
              <a:buClr>
                <a:schemeClr val="dk1"/>
              </a:buClr>
              <a:buSzPts val="2500"/>
              <a:buFont typeface="Black Ops One"/>
              <a:buChar char="●"/>
            </a:pPr>
            <a:r>
              <a:rPr lang="en" sz="2500">
                <a:solidFill>
                  <a:schemeClr val="dk1"/>
                </a:solidFill>
                <a:latin typeface="Black Ops One"/>
                <a:ea typeface="Black Ops One"/>
                <a:cs typeface="Black Ops One"/>
                <a:sym typeface="Black Ops One"/>
              </a:rPr>
              <a:t>WHAT EXPERIENCES COULD YOU SHARE?</a:t>
            </a:r>
            <a:endParaRPr sz="2500">
              <a:solidFill>
                <a:schemeClr val="dk1"/>
              </a:solidFill>
              <a:latin typeface="Black Ops One"/>
              <a:ea typeface="Black Ops One"/>
              <a:cs typeface="Black Ops One"/>
              <a:sym typeface="Black Ops One"/>
            </a:endParaRPr>
          </a:p>
          <a:p>
            <a:pPr indent="-387350" lvl="0" marL="457200" rtl="0" algn="l">
              <a:spcBef>
                <a:spcPts val="0"/>
              </a:spcBef>
              <a:spcAft>
                <a:spcPts val="0"/>
              </a:spcAft>
              <a:buClr>
                <a:schemeClr val="dk1"/>
              </a:buClr>
              <a:buSzPts val="2500"/>
              <a:buFont typeface="Black Ops One"/>
              <a:buChar char="●"/>
            </a:pPr>
            <a:r>
              <a:rPr lang="en" sz="2500">
                <a:solidFill>
                  <a:schemeClr val="dk1"/>
                </a:solidFill>
                <a:latin typeface="Black Ops One"/>
                <a:ea typeface="Black Ops One"/>
                <a:cs typeface="Black Ops One"/>
                <a:sym typeface="Black Ops One"/>
              </a:rPr>
              <a:t>WHAT PEOPLE COULD YOU INVOLVE?</a:t>
            </a:r>
            <a:endParaRPr sz="2500">
              <a:solidFill>
                <a:schemeClr val="dk1"/>
              </a:solidFill>
              <a:latin typeface="Black Ops One"/>
              <a:ea typeface="Black Ops One"/>
              <a:cs typeface="Black Ops One"/>
              <a:sym typeface="Black Ops On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2"/>
          <p:cNvSpPr txBox="1"/>
          <p:nvPr>
            <p:ph type="ctrTitle"/>
          </p:nvPr>
        </p:nvSpPr>
        <p:spPr>
          <a:xfrm>
            <a:off x="311700" y="2249250"/>
            <a:ext cx="8520600" cy="64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300">
                <a:latin typeface="Black Ops One"/>
                <a:ea typeface="Black Ops One"/>
                <a:cs typeface="Black Ops One"/>
                <a:sym typeface="Black Ops One"/>
              </a:rPr>
              <a:t>RECORDED COMMUNICATIONS</a:t>
            </a:r>
            <a:r>
              <a:rPr lang="en">
                <a:latin typeface="Black Ops One"/>
                <a:ea typeface="Black Ops One"/>
                <a:cs typeface="Black Ops One"/>
                <a:sym typeface="Black Ops One"/>
              </a:rPr>
              <a:t> </a:t>
            </a:r>
            <a:endParaRPr>
              <a:latin typeface="Black Ops One"/>
              <a:ea typeface="Black Ops One"/>
              <a:cs typeface="Black Ops One"/>
              <a:sym typeface="Black Ops One"/>
            </a:endParaRPr>
          </a:p>
        </p:txBody>
      </p:sp>
      <p:sp>
        <p:nvSpPr>
          <p:cNvPr id="372" name="Google Shape;372;p5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ph type="ctrTitle"/>
          </p:nvPr>
        </p:nvSpPr>
        <p:spPr>
          <a:xfrm>
            <a:off x="311700" y="464875"/>
            <a:ext cx="8520600" cy="855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latin typeface="Black Ops One"/>
                <a:ea typeface="Black Ops One"/>
                <a:cs typeface="Black Ops One"/>
                <a:sym typeface="Black Ops One"/>
              </a:rPr>
              <a:t>THE </a:t>
            </a:r>
            <a:r>
              <a:rPr lang="en" sz="3000">
                <a:latin typeface="Black Ops One"/>
                <a:ea typeface="Black Ops One"/>
                <a:cs typeface="Black Ops One"/>
                <a:sym typeface="Black Ops One"/>
              </a:rPr>
              <a:t>EXTRACURRICULAR</a:t>
            </a:r>
            <a:r>
              <a:rPr lang="en" sz="3000">
                <a:latin typeface="Black Ops One"/>
                <a:ea typeface="Black Ops One"/>
                <a:cs typeface="Black Ops One"/>
                <a:sym typeface="Black Ops One"/>
              </a:rPr>
              <a:t> </a:t>
            </a:r>
            <a:r>
              <a:rPr lang="en" sz="3000">
                <a:latin typeface="Black Ops One"/>
                <a:ea typeface="Black Ops One"/>
                <a:cs typeface="Black Ops One"/>
                <a:sym typeface="Black Ops One"/>
              </a:rPr>
              <a:t>DIMENSION</a:t>
            </a:r>
            <a:endParaRPr sz="3000">
              <a:latin typeface="Black Ops One"/>
              <a:ea typeface="Black Ops One"/>
              <a:cs typeface="Black Ops One"/>
              <a:sym typeface="Black Ops One"/>
            </a:endParaRPr>
          </a:p>
        </p:txBody>
      </p:sp>
      <p:sp>
        <p:nvSpPr>
          <p:cNvPr id="378" name="Google Shape;378;p5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ph type="ctrTitle"/>
          </p:nvPr>
        </p:nvSpPr>
        <p:spPr>
          <a:xfrm>
            <a:off x="311700" y="177400"/>
            <a:ext cx="8520600" cy="692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latin typeface="Black Ops One"/>
                <a:ea typeface="Black Ops One"/>
                <a:cs typeface="Black Ops One"/>
                <a:sym typeface="Black Ops One"/>
              </a:rPr>
              <a:t>KINGDOM LIFE PLANNING</a:t>
            </a:r>
            <a:endParaRPr sz="2800">
              <a:latin typeface="Black Ops One"/>
              <a:ea typeface="Black Ops One"/>
              <a:cs typeface="Black Ops One"/>
              <a:sym typeface="Black Ops One"/>
            </a:endParaRPr>
          </a:p>
        </p:txBody>
      </p:sp>
      <p:sp>
        <p:nvSpPr>
          <p:cNvPr id="80" name="Google Shape;80;p18"/>
          <p:cNvSpPr txBox="1"/>
          <p:nvPr>
            <p:ph idx="1" type="subTitle"/>
          </p:nvPr>
        </p:nvSpPr>
        <p:spPr>
          <a:xfrm rot="-5400000">
            <a:off x="-2951550" y="2756425"/>
            <a:ext cx="8520600" cy="444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IMPACT OF INFLUENCE</a:t>
            </a:r>
            <a:endParaRPr sz="2000">
              <a:solidFill>
                <a:schemeClr val="dk1"/>
              </a:solidFill>
              <a:latin typeface="Black Ops One"/>
              <a:ea typeface="Black Ops One"/>
              <a:cs typeface="Black Ops One"/>
              <a:sym typeface="Black Ops One"/>
            </a:endParaRPr>
          </a:p>
        </p:txBody>
      </p:sp>
      <p:sp>
        <p:nvSpPr>
          <p:cNvPr id="81" name="Google Shape;81;p18"/>
          <p:cNvSpPr txBox="1"/>
          <p:nvPr/>
        </p:nvSpPr>
        <p:spPr>
          <a:xfrm>
            <a:off x="1531050" y="4514150"/>
            <a:ext cx="7054500" cy="4926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lang="en" sz="2000">
                <a:solidFill>
                  <a:schemeClr val="dk1"/>
                </a:solidFill>
                <a:latin typeface="Black Ops One"/>
                <a:ea typeface="Black Ops One"/>
                <a:cs typeface="Black Ops One"/>
                <a:sym typeface="Black Ops One"/>
              </a:rPr>
              <a:t>YOUTH				ADULT			ADULT II</a:t>
            </a:r>
            <a:endParaRPr sz="2000">
              <a:solidFill>
                <a:schemeClr val="dk1"/>
              </a:solidFill>
              <a:latin typeface="Black Ops One"/>
              <a:ea typeface="Black Ops One"/>
              <a:cs typeface="Black Ops One"/>
              <a:sym typeface="Black Ops One"/>
            </a:endParaRPr>
          </a:p>
        </p:txBody>
      </p:sp>
      <p:cxnSp>
        <p:nvCxnSpPr>
          <p:cNvPr id="82" name="Google Shape;82;p18"/>
          <p:cNvCxnSpPr/>
          <p:nvPr/>
        </p:nvCxnSpPr>
        <p:spPr>
          <a:xfrm>
            <a:off x="1701550" y="978975"/>
            <a:ext cx="0" cy="3496200"/>
          </a:xfrm>
          <a:prstGeom prst="straightConnector1">
            <a:avLst/>
          </a:prstGeom>
          <a:noFill/>
          <a:ln cap="flat" cmpd="sng" w="76200">
            <a:solidFill>
              <a:schemeClr val="dk1"/>
            </a:solidFill>
            <a:prstDash val="solid"/>
            <a:round/>
            <a:headEnd len="med" w="med" type="none"/>
            <a:tailEnd len="med" w="med" type="none"/>
          </a:ln>
        </p:spPr>
      </p:cxnSp>
      <p:cxnSp>
        <p:nvCxnSpPr>
          <p:cNvPr id="83" name="Google Shape;83;p18"/>
          <p:cNvCxnSpPr/>
          <p:nvPr/>
        </p:nvCxnSpPr>
        <p:spPr>
          <a:xfrm rot="10800000">
            <a:off x="1701500" y="4475300"/>
            <a:ext cx="6689700" cy="0"/>
          </a:xfrm>
          <a:prstGeom prst="straightConnector1">
            <a:avLst/>
          </a:prstGeom>
          <a:noFill/>
          <a:ln cap="flat" cmpd="sng" w="76200">
            <a:solidFill>
              <a:schemeClr val="dk1"/>
            </a:solidFill>
            <a:prstDash val="solid"/>
            <a:round/>
            <a:headEnd len="med" w="med" type="none"/>
            <a:tailEnd len="med" w="med" type="none"/>
          </a:ln>
        </p:spPr>
      </p:cxnSp>
      <p:cxnSp>
        <p:nvCxnSpPr>
          <p:cNvPr id="84" name="Google Shape;84;p18"/>
          <p:cNvCxnSpPr/>
          <p:nvPr/>
        </p:nvCxnSpPr>
        <p:spPr>
          <a:xfrm>
            <a:off x="3884825" y="9556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85" name="Google Shape;85;p18"/>
          <p:cNvCxnSpPr/>
          <p:nvPr/>
        </p:nvCxnSpPr>
        <p:spPr>
          <a:xfrm>
            <a:off x="6181650" y="9594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86" name="Google Shape;86;p18"/>
          <p:cNvCxnSpPr/>
          <p:nvPr/>
        </p:nvCxnSpPr>
        <p:spPr>
          <a:xfrm flipH="1" rot="10800000">
            <a:off x="1709325" y="3170000"/>
            <a:ext cx="2198700" cy="1305300"/>
          </a:xfrm>
          <a:prstGeom prst="straightConnector1">
            <a:avLst/>
          </a:prstGeom>
          <a:noFill/>
          <a:ln cap="flat" cmpd="sng" w="38100">
            <a:solidFill>
              <a:schemeClr val="dk2"/>
            </a:solidFill>
            <a:prstDash val="solid"/>
            <a:round/>
            <a:headEnd len="med" w="med" type="none"/>
            <a:tailEnd len="med" w="med" type="none"/>
          </a:ln>
        </p:spPr>
      </p:cxnSp>
      <p:cxnSp>
        <p:nvCxnSpPr>
          <p:cNvPr id="87" name="Google Shape;87;p18"/>
          <p:cNvCxnSpPr>
            <a:endCxn id="88" idx="7"/>
          </p:cNvCxnSpPr>
          <p:nvPr/>
        </p:nvCxnSpPr>
        <p:spPr>
          <a:xfrm flipH="1" rot="10800000">
            <a:off x="3908022" y="2461866"/>
            <a:ext cx="1246800" cy="723600"/>
          </a:xfrm>
          <a:prstGeom prst="straightConnector1">
            <a:avLst/>
          </a:prstGeom>
          <a:noFill/>
          <a:ln cap="flat" cmpd="sng" w="38100">
            <a:solidFill>
              <a:schemeClr val="dk2"/>
            </a:solidFill>
            <a:prstDash val="solid"/>
            <a:round/>
            <a:headEnd len="med" w="med" type="none"/>
            <a:tailEnd len="med" w="med" type="none"/>
          </a:ln>
        </p:spPr>
      </p:cxnSp>
      <p:cxnSp>
        <p:nvCxnSpPr>
          <p:cNvPr id="89" name="Google Shape;89;p18"/>
          <p:cNvCxnSpPr/>
          <p:nvPr/>
        </p:nvCxnSpPr>
        <p:spPr>
          <a:xfrm flipH="1" rot="10800000">
            <a:off x="5154822" y="1476366"/>
            <a:ext cx="1029900" cy="985500"/>
          </a:xfrm>
          <a:prstGeom prst="straightConnector1">
            <a:avLst/>
          </a:prstGeom>
          <a:noFill/>
          <a:ln cap="flat" cmpd="sng" w="38100">
            <a:solidFill>
              <a:schemeClr val="dk2"/>
            </a:solidFill>
            <a:prstDash val="solid"/>
            <a:round/>
            <a:headEnd len="med" w="med" type="none"/>
            <a:tailEnd len="med" w="med" type="none"/>
          </a:ln>
        </p:spPr>
      </p:cxnSp>
      <p:cxnSp>
        <p:nvCxnSpPr>
          <p:cNvPr id="90" name="Google Shape;90;p18"/>
          <p:cNvCxnSpPr/>
          <p:nvPr/>
        </p:nvCxnSpPr>
        <p:spPr>
          <a:xfrm flipH="1" rot="10800000">
            <a:off x="6181647" y="489366"/>
            <a:ext cx="1844400" cy="987000"/>
          </a:xfrm>
          <a:prstGeom prst="straightConnector1">
            <a:avLst/>
          </a:prstGeom>
          <a:noFill/>
          <a:ln cap="flat" cmpd="sng" w="38100">
            <a:solidFill>
              <a:schemeClr val="dk2"/>
            </a:solidFill>
            <a:prstDash val="solid"/>
            <a:round/>
            <a:headEnd len="med" w="med" type="none"/>
            <a:tailEnd len="med" w="med" type="none"/>
          </a:ln>
        </p:spPr>
      </p:cxnSp>
      <p:cxnSp>
        <p:nvCxnSpPr>
          <p:cNvPr id="91" name="Google Shape;91;p18"/>
          <p:cNvCxnSpPr/>
          <p:nvPr/>
        </p:nvCxnSpPr>
        <p:spPr>
          <a:xfrm flipH="1" rot="10800000">
            <a:off x="5154822" y="1841466"/>
            <a:ext cx="1029900" cy="620400"/>
          </a:xfrm>
          <a:prstGeom prst="straightConnector1">
            <a:avLst/>
          </a:prstGeom>
          <a:noFill/>
          <a:ln cap="flat" cmpd="sng" w="38100">
            <a:solidFill>
              <a:schemeClr val="dk2"/>
            </a:solidFill>
            <a:prstDash val="dash"/>
            <a:round/>
            <a:headEnd len="med" w="med" type="none"/>
            <a:tailEnd len="med" w="med" type="none"/>
          </a:ln>
        </p:spPr>
      </p:cxnSp>
      <p:cxnSp>
        <p:nvCxnSpPr>
          <p:cNvPr id="92" name="Google Shape;92;p18"/>
          <p:cNvCxnSpPr/>
          <p:nvPr/>
        </p:nvCxnSpPr>
        <p:spPr>
          <a:xfrm>
            <a:off x="6181647" y="1802541"/>
            <a:ext cx="2201700" cy="2587200"/>
          </a:xfrm>
          <a:prstGeom prst="straightConnector1">
            <a:avLst/>
          </a:prstGeom>
          <a:noFill/>
          <a:ln cap="flat" cmpd="sng" w="38100">
            <a:solidFill>
              <a:schemeClr val="dk2"/>
            </a:solidFill>
            <a:prstDash val="dash"/>
            <a:round/>
            <a:headEnd len="med" w="med" type="none"/>
            <a:tailEnd len="med" w="med" type="none"/>
          </a:ln>
        </p:spPr>
      </p:cxnSp>
      <p:sp>
        <p:nvSpPr>
          <p:cNvPr id="93" name="Google Shape;93;p18"/>
          <p:cNvSpPr/>
          <p:nvPr/>
        </p:nvSpPr>
        <p:spPr>
          <a:xfrm>
            <a:off x="4995875" y="2276500"/>
            <a:ext cx="372900" cy="3729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8"/>
          <p:cNvSpPr txBox="1"/>
          <p:nvPr/>
        </p:nvSpPr>
        <p:spPr>
          <a:xfrm>
            <a:off x="3418650" y="1825872"/>
            <a:ext cx="211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BATTLE READY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INFLECTION POINT</a:t>
            </a:r>
            <a:endParaRPr>
              <a:solidFill>
                <a:schemeClr val="dk1"/>
              </a:solidFill>
              <a:latin typeface="Black Ops One"/>
              <a:ea typeface="Black Ops One"/>
              <a:cs typeface="Black Ops One"/>
              <a:sym typeface="Black Ops One"/>
            </a:endParaRPr>
          </a:p>
        </p:txBody>
      </p:sp>
      <p:cxnSp>
        <p:nvCxnSpPr>
          <p:cNvPr id="95" name="Google Shape;95;p18"/>
          <p:cNvCxnSpPr/>
          <p:nvPr/>
        </p:nvCxnSpPr>
        <p:spPr>
          <a:xfrm flipH="1" rot="10800000">
            <a:off x="1732625" y="1818075"/>
            <a:ext cx="3480900" cy="7800"/>
          </a:xfrm>
          <a:prstGeom prst="straightConnector1">
            <a:avLst/>
          </a:prstGeom>
          <a:noFill/>
          <a:ln cap="flat" cmpd="sng" w="9525">
            <a:solidFill>
              <a:schemeClr val="dk2"/>
            </a:solidFill>
            <a:prstDash val="dash"/>
            <a:round/>
            <a:headEnd len="med" w="med" type="none"/>
            <a:tailEnd len="med" w="med" type="none"/>
          </a:ln>
        </p:spPr>
      </p:cxnSp>
      <p:sp>
        <p:nvSpPr>
          <p:cNvPr id="96" name="Google Shape;96;p18"/>
          <p:cNvSpPr txBox="1"/>
          <p:nvPr/>
        </p:nvSpPr>
        <p:spPr>
          <a:xfrm>
            <a:off x="1732625" y="1436175"/>
            <a:ext cx="232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CEILING OF COMPLEXITY</a:t>
            </a:r>
            <a:endParaRPr sz="1200">
              <a:solidFill>
                <a:schemeClr val="dk1"/>
              </a:solidFill>
              <a:latin typeface="Black Ops One"/>
              <a:ea typeface="Black Ops One"/>
              <a:cs typeface="Black Ops One"/>
              <a:sym typeface="Black Ops One"/>
            </a:endParaRPr>
          </a:p>
        </p:txBody>
      </p:sp>
      <p:cxnSp>
        <p:nvCxnSpPr>
          <p:cNvPr id="97" name="Google Shape;97;p18"/>
          <p:cNvCxnSpPr/>
          <p:nvPr/>
        </p:nvCxnSpPr>
        <p:spPr>
          <a:xfrm>
            <a:off x="5197875" y="1623850"/>
            <a:ext cx="7800" cy="3186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4"/>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EXTRAORDINARY APPROACH TO TIME…</a:t>
            </a:r>
            <a:endParaRPr sz="2400">
              <a:latin typeface="Black Ops One"/>
              <a:ea typeface="Black Ops One"/>
              <a:cs typeface="Black Ops One"/>
              <a:sym typeface="Black Ops One"/>
            </a:endParaRPr>
          </a:p>
        </p:txBody>
      </p:sp>
      <p:sp>
        <p:nvSpPr>
          <p:cNvPr id="384" name="Google Shape;384;p5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85" name="Google Shape;385;p54"/>
          <p:cNvPicPr preferRelativeResize="0"/>
          <p:nvPr/>
        </p:nvPicPr>
        <p:blipFill>
          <a:blip r:embed="rId3">
            <a:alphaModFix/>
          </a:blip>
          <a:stretch>
            <a:fillRect/>
          </a:stretch>
        </p:blipFill>
        <p:spPr>
          <a:xfrm>
            <a:off x="2090500" y="1102039"/>
            <a:ext cx="4963009" cy="3311525"/>
          </a:xfrm>
          <a:prstGeom prst="rect">
            <a:avLst/>
          </a:prstGeom>
          <a:noFill/>
          <a:ln>
            <a:noFill/>
          </a:ln>
        </p:spPr>
      </p:pic>
      <p:sp>
        <p:nvSpPr>
          <p:cNvPr id="386" name="Google Shape;386;p54"/>
          <p:cNvSpPr txBox="1"/>
          <p:nvPr/>
        </p:nvSpPr>
        <p:spPr>
          <a:xfrm>
            <a:off x="4622375" y="2848275"/>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387" name="Google Shape;387;p54"/>
          <p:cNvSpPr txBox="1"/>
          <p:nvPr/>
        </p:nvSpPr>
        <p:spPr>
          <a:xfrm>
            <a:off x="4221300" y="1261725"/>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388" name="Google Shape;388;p54"/>
          <p:cNvSpPr txBox="1"/>
          <p:nvPr/>
        </p:nvSpPr>
        <p:spPr>
          <a:xfrm>
            <a:off x="5609725" y="2526950"/>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389" name="Google Shape;389;p54"/>
          <p:cNvSpPr txBox="1"/>
          <p:nvPr/>
        </p:nvSpPr>
        <p:spPr>
          <a:xfrm>
            <a:off x="3092325" y="2526950"/>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390" name="Google Shape;390;p54"/>
          <p:cNvSpPr txBox="1"/>
          <p:nvPr/>
        </p:nvSpPr>
        <p:spPr>
          <a:xfrm>
            <a:off x="4338900" y="37922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391" name="Google Shape;391;p54"/>
          <p:cNvSpPr txBox="1"/>
          <p:nvPr/>
        </p:nvSpPr>
        <p:spPr>
          <a:xfrm>
            <a:off x="978975" y="15384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392" name="Google Shape;392;p54"/>
          <p:cNvSpPr txBox="1"/>
          <p:nvPr/>
        </p:nvSpPr>
        <p:spPr>
          <a:xfrm>
            <a:off x="2772300" y="3570200"/>
            <a:ext cx="3519600" cy="4617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TIME LEADERSHIP</a:t>
            </a:r>
            <a:endParaRPr sz="1800">
              <a:solidFill>
                <a:schemeClr val="dk1"/>
              </a:solidFill>
              <a:latin typeface="Black Ops One"/>
              <a:ea typeface="Black Ops One"/>
              <a:cs typeface="Black Ops One"/>
              <a:sym typeface="Black Ops One"/>
            </a:endParaRPr>
          </a:p>
        </p:txBody>
      </p:sp>
      <p:cxnSp>
        <p:nvCxnSpPr>
          <p:cNvPr id="393" name="Google Shape;393;p54"/>
          <p:cNvCxnSpPr/>
          <p:nvPr/>
        </p:nvCxnSpPr>
        <p:spPr>
          <a:xfrm flipH="1">
            <a:off x="4556388" y="1279413"/>
            <a:ext cx="31200" cy="2336700"/>
          </a:xfrm>
          <a:prstGeom prst="straightConnector1">
            <a:avLst/>
          </a:prstGeom>
          <a:noFill/>
          <a:ln cap="flat" cmpd="sng" w="38100">
            <a:solidFill>
              <a:schemeClr val="dk1"/>
            </a:solidFill>
            <a:prstDash val="solid"/>
            <a:round/>
            <a:headEnd len="med" w="med" type="none"/>
            <a:tailEnd len="med" w="med" type="none"/>
          </a:ln>
        </p:spPr>
      </p:cxnSp>
      <p:cxnSp>
        <p:nvCxnSpPr>
          <p:cNvPr id="394" name="Google Shape;394;p54"/>
          <p:cNvCxnSpPr/>
          <p:nvPr/>
        </p:nvCxnSpPr>
        <p:spPr>
          <a:xfrm flipH="1" rot="10800000">
            <a:off x="4615175" y="2027925"/>
            <a:ext cx="1281900" cy="753600"/>
          </a:xfrm>
          <a:prstGeom prst="straightConnector1">
            <a:avLst/>
          </a:prstGeom>
          <a:noFill/>
          <a:ln cap="flat" cmpd="sng" w="38100">
            <a:solidFill>
              <a:schemeClr val="dk1"/>
            </a:solidFill>
            <a:prstDash val="solid"/>
            <a:round/>
            <a:headEnd len="med" w="med" type="none"/>
            <a:tailEnd len="med" w="med" type="none"/>
          </a:ln>
        </p:spPr>
      </p:cxnSp>
      <p:sp>
        <p:nvSpPr>
          <p:cNvPr id="395" name="Google Shape;395;p54"/>
          <p:cNvSpPr txBox="1"/>
          <p:nvPr/>
        </p:nvSpPr>
        <p:spPr>
          <a:xfrm>
            <a:off x="4537475" y="17680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396" name="Google Shape;396;p54"/>
          <p:cNvSpPr txBox="1"/>
          <p:nvPr/>
        </p:nvSpPr>
        <p:spPr>
          <a:xfrm>
            <a:off x="3504100" y="2558563"/>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402" name="Google Shape;402;p5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03" name="Google Shape;403;p55" title="VID_117480316_065022_027.mp4">
            <a:hlinkClick r:id="rId3"/>
          </p:cNvPr>
          <p:cNvPicPr preferRelativeResize="0"/>
          <p:nvPr/>
        </p:nvPicPr>
        <p:blipFill>
          <a:blip r:embed="rId4">
            <a:alphaModFix/>
          </a:blip>
          <a:stretch>
            <a:fillRect/>
          </a:stretch>
        </p:blipFill>
        <p:spPr>
          <a:xfrm>
            <a:off x="3125391" y="0"/>
            <a:ext cx="2893219"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409" name="Google Shape;409;p5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10" name="Google Shape;410;p56" title="VID_117550306_183403_922.mp4">
            <a:hlinkClick r:id="rId3"/>
          </p:cNvPr>
          <p:cNvPicPr preferRelativeResize="0"/>
          <p:nvPr/>
        </p:nvPicPr>
        <p:blipFill>
          <a:blip r:embed="rId4">
            <a:alphaModFix/>
          </a:blip>
          <a:stretch>
            <a:fillRect/>
          </a:stretch>
        </p:blipFill>
        <p:spPr>
          <a:xfrm>
            <a:off x="3125391" y="0"/>
            <a:ext cx="2893219"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416" name="Google Shape;416;p5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17" name="Google Shape;417;p57" title="VID_117590104_174109_917.mp4">
            <a:hlinkClick r:id="rId3"/>
          </p:cNvPr>
          <p:cNvPicPr preferRelativeResize="0"/>
          <p:nvPr/>
        </p:nvPicPr>
        <p:blipFill>
          <a:blip r:embed="rId4">
            <a:alphaModFix/>
          </a:blip>
          <a:stretch>
            <a:fillRect/>
          </a:stretch>
        </p:blipFill>
        <p:spPr>
          <a:xfrm>
            <a:off x="3125391" y="0"/>
            <a:ext cx="2893220" cy="51435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423" name="Google Shape;423;p5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24" name="Google Shape;424;p58" title="IMG_20221214_092006783_HDR.jpg"/>
          <p:cNvPicPr preferRelativeResize="0"/>
          <p:nvPr/>
        </p:nvPicPr>
        <p:blipFill>
          <a:blip r:embed="rId3">
            <a:alphaModFix/>
          </a:blip>
          <a:stretch>
            <a:fillRect/>
          </a:stretch>
        </p:blipFill>
        <p:spPr>
          <a:xfrm>
            <a:off x="211791" y="0"/>
            <a:ext cx="2893219" cy="5143501"/>
          </a:xfrm>
          <a:prstGeom prst="rect">
            <a:avLst/>
          </a:prstGeom>
          <a:noFill/>
          <a:ln>
            <a:noFill/>
          </a:ln>
        </p:spPr>
      </p:pic>
      <p:pic>
        <p:nvPicPr>
          <p:cNvPr id="425" name="Google Shape;425;p58" title="IMG_20221213_180622_900.jpg"/>
          <p:cNvPicPr preferRelativeResize="0"/>
          <p:nvPr/>
        </p:nvPicPr>
        <p:blipFill>
          <a:blip r:embed="rId4">
            <a:alphaModFix/>
          </a:blip>
          <a:stretch>
            <a:fillRect/>
          </a:stretch>
        </p:blipFill>
        <p:spPr>
          <a:xfrm>
            <a:off x="3191441" y="0"/>
            <a:ext cx="2893220" cy="5143502"/>
          </a:xfrm>
          <a:prstGeom prst="rect">
            <a:avLst/>
          </a:prstGeom>
          <a:noFill/>
          <a:ln>
            <a:noFill/>
          </a:ln>
        </p:spPr>
      </p:pic>
      <p:pic>
        <p:nvPicPr>
          <p:cNvPr id="426" name="Google Shape;426;p58" title="IMG_20221213_173546_639.jpg"/>
          <p:cNvPicPr preferRelativeResize="0"/>
          <p:nvPr/>
        </p:nvPicPr>
        <p:blipFill>
          <a:blip r:embed="rId5">
            <a:alphaModFix/>
          </a:blip>
          <a:stretch>
            <a:fillRect/>
          </a:stretch>
        </p:blipFill>
        <p:spPr>
          <a:xfrm>
            <a:off x="6171091" y="0"/>
            <a:ext cx="2893220" cy="514350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9"/>
          <p:cNvSpPr txBox="1"/>
          <p:nvPr>
            <p:ph type="ctrTitle"/>
          </p:nvPr>
        </p:nvSpPr>
        <p:spPr>
          <a:xfrm>
            <a:off x="311700" y="2066100"/>
            <a:ext cx="8520600" cy="101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latin typeface="Black Ops One"/>
                <a:ea typeface="Black Ops One"/>
                <a:cs typeface="Black Ops One"/>
                <a:sym typeface="Black Ops One"/>
              </a:rPr>
              <a:t>DREAM MASTER</a:t>
            </a:r>
            <a:endParaRPr sz="3000">
              <a:latin typeface="Black Ops One"/>
              <a:ea typeface="Black Ops One"/>
              <a:cs typeface="Black Ops One"/>
              <a:sym typeface="Black Ops One"/>
            </a:endParaRPr>
          </a:p>
        </p:txBody>
      </p:sp>
      <p:sp>
        <p:nvSpPr>
          <p:cNvPr id="432" name="Google Shape;432;p59"/>
          <p:cNvSpPr txBox="1"/>
          <p:nvPr>
            <p:ph idx="1" type="subTitle"/>
          </p:nvPr>
        </p:nvSpPr>
        <p:spPr>
          <a:xfrm>
            <a:off x="311700" y="38830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0"/>
          <p:cNvSpPr txBox="1"/>
          <p:nvPr>
            <p:ph type="ctrTitle"/>
          </p:nvPr>
        </p:nvSpPr>
        <p:spPr>
          <a:xfrm>
            <a:off x="311700" y="394950"/>
            <a:ext cx="8520600" cy="45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438" name="Google Shape;438;p60"/>
          <p:cNvSpPr txBox="1"/>
          <p:nvPr>
            <p:ph idx="1" type="subTitle"/>
          </p:nvPr>
        </p:nvSpPr>
        <p:spPr>
          <a:xfrm>
            <a:off x="311700" y="1103300"/>
            <a:ext cx="8520600" cy="357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highlight>
                  <a:srgbClr val="FFFFFF"/>
                </a:highlight>
                <a:latin typeface="Black Ops One"/>
                <a:ea typeface="Black Ops One"/>
                <a:cs typeface="Black Ops One"/>
                <a:sym typeface="Black Ops One"/>
              </a:rPr>
              <a:t>11</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In view of this, we always pray for you that our God will make you worthy of his calling, and by his power fulfill your every desire to do good and your work produced by faith,</a:t>
            </a:r>
            <a:r>
              <a:rPr lang="en" sz="2000">
                <a:highlight>
                  <a:srgbClr val="FFFFFF"/>
                </a:highlight>
                <a:latin typeface="Black Ops One"/>
                <a:ea typeface="Black Ops One"/>
                <a:cs typeface="Black Ops One"/>
                <a:sym typeface="Black Ops One"/>
              </a:rPr>
              <a:t> </a:t>
            </a:r>
            <a:r>
              <a:rPr b="1" lang="en" sz="2000">
                <a:highlight>
                  <a:srgbClr val="FFFFFF"/>
                </a:highlight>
                <a:latin typeface="Black Ops One"/>
                <a:ea typeface="Black Ops One"/>
                <a:cs typeface="Black Ops One"/>
                <a:sym typeface="Black Ops One"/>
              </a:rPr>
              <a:t>12</a:t>
            </a:r>
            <a:r>
              <a:rPr b="1" lang="en" sz="2000">
                <a:solidFill>
                  <a:schemeClr val="dk1"/>
                </a:solidFill>
                <a:highlight>
                  <a:srgbClr val="FFFFFF"/>
                </a:highlight>
                <a:latin typeface="Black Ops One"/>
                <a:ea typeface="Black Ops One"/>
                <a:cs typeface="Black Ops One"/>
                <a:sym typeface="Black Ops One"/>
              </a:rPr>
              <a:t> </a:t>
            </a:r>
            <a:r>
              <a:rPr lang="en" sz="2000">
                <a:solidFill>
                  <a:schemeClr val="dk1"/>
                </a:solidFill>
                <a:highlight>
                  <a:srgbClr val="FFFFFF"/>
                </a:highlight>
                <a:latin typeface="Black Ops One"/>
                <a:ea typeface="Black Ops One"/>
                <a:cs typeface="Black Ops One"/>
                <a:sym typeface="Black Ops One"/>
              </a:rPr>
              <a:t>so that the name of our Lord Jesus will be glorified by you, and you by him, according to the grace of our God and the Lord Jesus Christ.</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									2 THESSALONIANS 1:11-12</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1"/>
          <p:cNvSpPr txBox="1"/>
          <p:nvPr>
            <p:ph type="ctrTitle"/>
          </p:nvPr>
        </p:nvSpPr>
        <p:spPr>
          <a:xfrm>
            <a:off x="311700" y="744575"/>
            <a:ext cx="8520600" cy="52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444" name="Google Shape;444;p61"/>
          <p:cNvSpPr txBox="1"/>
          <p:nvPr>
            <p:ph idx="1" type="subTitle"/>
          </p:nvPr>
        </p:nvSpPr>
        <p:spPr>
          <a:xfrm>
            <a:off x="311700" y="1421850"/>
            <a:ext cx="8520600" cy="22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“EVERYTHING IS BUILT TWICE.  FIRST IN THE MIND, THEN IN REALITY”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											STEPHEN COVEY</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2"/>
          <p:cNvSpPr txBox="1"/>
          <p:nvPr>
            <p:ph type="ctrTitle"/>
          </p:nvPr>
        </p:nvSpPr>
        <p:spPr>
          <a:xfrm>
            <a:off x="311700" y="744575"/>
            <a:ext cx="8520600" cy="552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450" name="Google Shape;450;p62"/>
          <p:cNvSpPr txBox="1"/>
          <p:nvPr>
            <p:ph idx="1" type="subTitle"/>
          </p:nvPr>
        </p:nvSpPr>
        <p:spPr>
          <a:xfrm>
            <a:off x="311700" y="1569475"/>
            <a:ext cx="8520600" cy="205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GUARDING YOUR IMAGINATION BECOMES PROOF OF LEADERSHIP.</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3"/>
          <p:cNvSpPr txBox="1"/>
          <p:nvPr>
            <p:ph type="ctrTitle"/>
          </p:nvPr>
        </p:nvSpPr>
        <p:spPr>
          <a:xfrm>
            <a:off x="311700" y="394925"/>
            <a:ext cx="8520600" cy="73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ct val="32781"/>
              <a:buFont typeface="Arial"/>
              <a:buNone/>
            </a:pPr>
            <a:r>
              <a:rPr lang="en" sz="3355">
                <a:latin typeface="Black Ops One"/>
                <a:ea typeface="Black Ops One"/>
                <a:cs typeface="Black Ops One"/>
                <a:sym typeface="Black Ops One"/>
              </a:rPr>
              <a:t>PROOF OF LEADERSHIP</a:t>
            </a:r>
            <a:endParaRPr sz="5755"/>
          </a:p>
        </p:txBody>
      </p:sp>
      <p:sp>
        <p:nvSpPr>
          <p:cNvPr id="456" name="Google Shape;456;p63"/>
          <p:cNvSpPr txBox="1"/>
          <p:nvPr>
            <p:ph idx="1" type="subTitle"/>
          </p:nvPr>
        </p:nvSpPr>
        <p:spPr>
          <a:xfrm>
            <a:off x="311700" y="4032450"/>
            <a:ext cx="8520600" cy="73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FAMILY</a:t>
            </a:r>
            <a:endParaRPr>
              <a:solidFill>
                <a:schemeClr val="dk1"/>
              </a:solidFill>
              <a:latin typeface="Black Ops One"/>
              <a:ea typeface="Black Ops One"/>
              <a:cs typeface="Black Ops One"/>
              <a:sym typeface="Black Ops One"/>
            </a:endParaRPr>
          </a:p>
        </p:txBody>
      </p:sp>
      <p:sp>
        <p:nvSpPr>
          <p:cNvPr id="457" name="Google Shape;457;p63"/>
          <p:cNvSpPr/>
          <p:nvPr/>
        </p:nvSpPr>
        <p:spPr>
          <a:xfrm>
            <a:off x="1134375" y="1134425"/>
            <a:ext cx="6829500" cy="289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 name="Google Shape;458;p63"/>
          <p:cNvSpPr txBox="1"/>
          <p:nvPr/>
        </p:nvSpPr>
        <p:spPr>
          <a:xfrm>
            <a:off x="1499550" y="1585000"/>
            <a:ext cx="5974800" cy="615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2"/>
              </a:buClr>
              <a:buSzPts val="2800"/>
              <a:buFont typeface="Black Ops One"/>
              <a:buChar char="●"/>
            </a:pPr>
            <a:r>
              <a:rPr i="1" lang="en" sz="2800">
                <a:solidFill>
                  <a:schemeClr val="dk2"/>
                </a:solidFill>
                <a:latin typeface="Black Ops One"/>
                <a:ea typeface="Black Ops One"/>
                <a:cs typeface="Black Ops One"/>
                <a:sym typeface="Black Ops One"/>
              </a:rPr>
              <a:t>DREAMS</a:t>
            </a:r>
            <a:r>
              <a:rPr lang="en" sz="2800">
                <a:solidFill>
                  <a:schemeClr val="dk2"/>
                </a:solidFill>
                <a:latin typeface="Black Ops One"/>
                <a:ea typeface="Black Ops One"/>
                <a:cs typeface="Black Ops One"/>
                <a:sym typeface="Black Ops One"/>
              </a:rPr>
              <a:t> EXPERIENCED</a:t>
            </a:r>
            <a:endParaRPr sz="2800">
              <a:solidFill>
                <a:schemeClr val="dk2"/>
              </a:solidFill>
              <a:latin typeface="Black Ops One"/>
              <a:ea typeface="Black Ops One"/>
              <a:cs typeface="Black Ops One"/>
              <a:sym typeface="Black Ops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ctrTitle"/>
          </p:nvPr>
        </p:nvSpPr>
        <p:spPr>
          <a:xfrm>
            <a:off x="311700" y="177400"/>
            <a:ext cx="8520600" cy="692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latin typeface="Black Ops One"/>
                <a:ea typeface="Black Ops One"/>
                <a:cs typeface="Black Ops One"/>
                <a:sym typeface="Black Ops One"/>
              </a:rPr>
              <a:t>KINGDOM MARRIAGE PLANNING</a:t>
            </a:r>
            <a:endParaRPr sz="2800">
              <a:latin typeface="Black Ops One"/>
              <a:ea typeface="Black Ops One"/>
              <a:cs typeface="Black Ops One"/>
              <a:sym typeface="Black Ops One"/>
            </a:endParaRPr>
          </a:p>
        </p:txBody>
      </p:sp>
      <p:sp>
        <p:nvSpPr>
          <p:cNvPr id="103" name="Google Shape;103;p19"/>
          <p:cNvSpPr txBox="1"/>
          <p:nvPr>
            <p:ph idx="1" type="subTitle"/>
          </p:nvPr>
        </p:nvSpPr>
        <p:spPr>
          <a:xfrm rot="-5400000">
            <a:off x="-2951550" y="2756425"/>
            <a:ext cx="8520600" cy="444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IMPACT OF INFLUENCE</a:t>
            </a:r>
            <a:endParaRPr sz="2000">
              <a:solidFill>
                <a:schemeClr val="dk1"/>
              </a:solidFill>
              <a:latin typeface="Black Ops One"/>
              <a:ea typeface="Black Ops One"/>
              <a:cs typeface="Black Ops One"/>
              <a:sym typeface="Black Ops One"/>
            </a:endParaRPr>
          </a:p>
        </p:txBody>
      </p:sp>
      <p:sp>
        <p:nvSpPr>
          <p:cNvPr id="104" name="Google Shape;104;p19"/>
          <p:cNvSpPr txBox="1"/>
          <p:nvPr/>
        </p:nvSpPr>
        <p:spPr>
          <a:xfrm>
            <a:off x="1531050" y="4514150"/>
            <a:ext cx="7054500" cy="4926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lang="en" sz="2000">
                <a:solidFill>
                  <a:schemeClr val="dk1"/>
                </a:solidFill>
                <a:latin typeface="Black Ops One"/>
                <a:ea typeface="Black Ops One"/>
                <a:cs typeface="Black Ops One"/>
                <a:sym typeface="Black Ops One"/>
              </a:rPr>
              <a:t>YOUTH				ADULT			ADULT II</a:t>
            </a:r>
            <a:endParaRPr sz="2000">
              <a:solidFill>
                <a:schemeClr val="dk1"/>
              </a:solidFill>
              <a:latin typeface="Black Ops One"/>
              <a:ea typeface="Black Ops One"/>
              <a:cs typeface="Black Ops One"/>
              <a:sym typeface="Black Ops One"/>
            </a:endParaRPr>
          </a:p>
        </p:txBody>
      </p:sp>
      <p:cxnSp>
        <p:nvCxnSpPr>
          <p:cNvPr id="105" name="Google Shape;105;p19"/>
          <p:cNvCxnSpPr/>
          <p:nvPr/>
        </p:nvCxnSpPr>
        <p:spPr>
          <a:xfrm>
            <a:off x="1701550" y="978975"/>
            <a:ext cx="0" cy="3496200"/>
          </a:xfrm>
          <a:prstGeom prst="straightConnector1">
            <a:avLst/>
          </a:prstGeom>
          <a:noFill/>
          <a:ln cap="flat" cmpd="sng" w="76200">
            <a:solidFill>
              <a:schemeClr val="dk1"/>
            </a:solidFill>
            <a:prstDash val="solid"/>
            <a:round/>
            <a:headEnd len="med" w="med" type="none"/>
            <a:tailEnd len="med" w="med" type="none"/>
          </a:ln>
        </p:spPr>
      </p:cxnSp>
      <p:cxnSp>
        <p:nvCxnSpPr>
          <p:cNvPr id="106" name="Google Shape;106;p19"/>
          <p:cNvCxnSpPr/>
          <p:nvPr/>
        </p:nvCxnSpPr>
        <p:spPr>
          <a:xfrm rot="10800000">
            <a:off x="1701500" y="4475300"/>
            <a:ext cx="6689700" cy="0"/>
          </a:xfrm>
          <a:prstGeom prst="straightConnector1">
            <a:avLst/>
          </a:prstGeom>
          <a:noFill/>
          <a:ln cap="flat" cmpd="sng" w="76200">
            <a:solidFill>
              <a:schemeClr val="dk1"/>
            </a:solidFill>
            <a:prstDash val="solid"/>
            <a:round/>
            <a:headEnd len="med" w="med" type="none"/>
            <a:tailEnd len="med" w="med" type="none"/>
          </a:ln>
        </p:spPr>
      </p:cxnSp>
      <p:cxnSp>
        <p:nvCxnSpPr>
          <p:cNvPr id="107" name="Google Shape;107;p19"/>
          <p:cNvCxnSpPr/>
          <p:nvPr/>
        </p:nvCxnSpPr>
        <p:spPr>
          <a:xfrm>
            <a:off x="3884825" y="9556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108" name="Google Shape;108;p19"/>
          <p:cNvCxnSpPr/>
          <p:nvPr/>
        </p:nvCxnSpPr>
        <p:spPr>
          <a:xfrm>
            <a:off x="6181650" y="9594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109" name="Google Shape;109;p19"/>
          <p:cNvCxnSpPr>
            <a:endCxn id="110" idx="7"/>
          </p:cNvCxnSpPr>
          <p:nvPr/>
        </p:nvCxnSpPr>
        <p:spPr>
          <a:xfrm flipH="1" rot="10800000">
            <a:off x="4358775" y="2461900"/>
            <a:ext cx="796200" cy="506100"/>
          </a:xfrm>
          <a:prstGeom prst="straightConnector1">
            <a:avLst/>
          </a:prstGeom>
          <a:noFill/>
          <a:ln cap="flat" cmpd="sng" w="38100">
            <a:solidFill>
              <a:schemeClr val="dk2"/>
            </a:solidFill>
            <a:prstDash val="solid"/>
            <a:round/>
            <a:headEnd len="med" w="med" type="none"/>
            <a:tailEnd len="med" w="med" type="none"/>
          </a:ln>
        </p:spPr>
      </p:cxnSp>
      <p:cxnSp>
        <p:nvCxnSpPr>
          <p:cNvPr id="111" name="Google Shape;111;p19"/>
          <p:cNvCxnSpPr/>
          <p:nvPr/>
        </p:nvCxnSpPr>
        <p:spPr>
          <a:xfrm flipH="1" rot="10800000">
            <a:off x="5154822" y="1476366"/>
            <a:ext cx="1029900" cy="985500"/>
          </a:xfrm>
          <a:prstGeom prst="straightConnector1">
            <a:avLst/>
          </a:prstGeom>
          <a:noFill/>
          <a:ln cap="flat" cmpd="sng" w="38100">
            <a:solidFill>
              <a:schemeClr val="dk2"/>
            </a:solidFill>
            <a:prstDash val="solid"/>
            <a:round/>
            <a:headEnd len="med" w="med" type="none"/>
            <a:tailEnd len="med" w="med" type="none"/>
          </a:ln>
        </p:spPr>
      </p:cxnSp>
      <p:cxnSp>
        <p:nvCxnSpPr>
          <p:cNvPr id="112" name="Google Shape;112;p19"/>
          <p:cNvCxnSpPr/>
          <p:nvPr/>
        </p:nvCxnSpPr>
        <p:spPr>
          <a:xfrm flipH="1" rot="10800000">
            <a:off x="6181647" y="489366"/>
            <a:ext cx="1844400" cy="987000"/>
          </a:xfrm>
          <a:prstGeom prst="straightConnector1">
            <a:avLst/>
          </a:prstGeom>
          <a:noFill/>
          <a:ln cap="flat" cmpd="sng" w="38100">
            <a:solidFill>
              <a:schemeClr val="dk2"/>
            </a:solidFill>
            <a:prstDash val="solid"/>
            <a:round/>
            <a:headEnd len="med" w="med" type="none"/>
            <a:tailEnd len="med" w="med" type="none"/>
          </a:ln>
        </p:spPr>
      </p:cxnSp>
      <p:cxnSp>
        <p:nvCxnSpPr>
          <p:cNvPr id="113" name="Google Shape;113;p19"/>
          <p:cNvCxnSpPr/>
          <p:nvPr/>
        </p:nvCxnSpPr>
        <p:spPr>
          <a:xfrm flipH="1" rot="10800000">
            <a:off x="5154822" y="1841466"/>
            <a:ext cx="1029900" cy="620400"/>
          </a:xfrm>
          <a:prstGeom prst="straightConnector1">
            <a:avLst/>
          </a:prstGeom>
          <a:noFill/>
          <a:ln cap="flat" cmpd="sng" w="38100">
            <a:solidFill>
              <a:schemeClr val="dk2"/>
            </a:solidFill>
            <a:prstDash val="dash"/>
            <a:round/>
            <a:headEnd len="med" w="med" type="none"/>
            <a:tailEnd len="med" w="med" type="none"/>
          </a:ln>
        </p:spPr>
      </p:cxnSp>
      <p:cxnSp>
        <p:nvCxnSpPr>
          <p:cNvPr id="114" name="Google Shape;114;p19"/>
          <p:cNvCxnSpPr/>
          <p:nvPr/>
        </p:nvCxnSpPr>
        <p:spPr>
          <a:xfrm>
            <a:off x="6181647" y="1802541"/>
            <a:ext cx="2201700" cy="2587200"/>
          </a:xfrm>
          <a:prstGeom prst="straightConnector1">
            <a:avLst/>
          </a:prstGeom>
          <a:noFill/>
          <a:ln cap="flat" cmpd="sng" w="38100">
            <a:solidFill>
              <a:schemeClr val="dk2"/>
            </a:solidFill>
            <a:prstDash val="dash"/>
            <a:round/>
            <a:headEnd len="med" w="med" type="none"/>
            <a:tailEnd len="med" w="med" type="none"/>
          </a:ln>
        </p:spPr>
      </p:cxnSp>
      <p:sp>
        <p:nvSpPr>
          <p:cNvPr id="115" name="Google Shape;115;p19"/>
          <p:cNvSpPr/>
          <p:nvPr/>
        </p:nvSpPr>
        <p:spPr>
          <a:xfrm>
            <a:off x="4995875" y="2276500"/>
            <a:ext cx="372900" cy="3729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9"/>
          <p:cNvSpPr txBox="1"/>
          <p:nvPr/>
        </p:nvSpPr>
        <p:spPr>
          <a:xfrm>
            <a:off x="3418650" y="1825872"/>
            <a:ext cx="211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BATTLE READY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INFLECTION POINT</a:t>
            </a:r>
            <a:endParaRPr>
              <a:solidFill>
                <a:schemeClr val="dk1"/>
              </a:solidFill>
              <a:latin typeface="Black Ops One"/>
              <a:ea typeface="Black Ops One"/>
              <a:cs typeface="Black Ops One"/>
              <a:sym typeface="Black Ops One"/>
            </a:endParaRPr>
          </a:p>
        </p:txBody>
      </p:sp>
      <p:cxnSp>
        <p:nvCxnSpPr>
          <p:cNvPr id="117" name="Google Shape;117;p19"/>
          <p:cNvCxnSpPr/>
          <p:nvPr/>
        </p:nvCxnSpPr>
        <p:spPr>
          <a:xfrm flipH="1" rot="10800000">
            <a:off x="1732625" y="1818075"/>
            <a:ext cx="3480900" cy="7800"/>
          </a:xfrm>
          <a:prstGeom prst="straightConnector1">
            <a:avLst/>
          </a:prstGeom>
          <a:noFill/>
          <a:ln cap="flat" cmpd="sng" w="9525">
            <a:solidFill>
              <a:schemeClr val="dk2"/>
            </a:solidFill>
            <a:prstDash val="dash"/>
            <a:round/>
            <a:headEnd len="med" w="med" type="none"/>
            <a:tailEnd len="med" w="med" type="none"/>
          </a:ln>
        </p:spPr>
      </p:cxnSp>
      <p:sp>
        <p:nvSpPr>
          <p:cNvPr id="118" name="Google Shape;118;p19"/>
          <p:cNvSpPr txBox="1"/>
          <p:nvPr/>
        </p:nvSpPr>
        <p:spPr>
          <a:xfrm>
            <a:off x="1732625" y="1436175"/>
            <a:ext cx="232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CEILING OF COMPLEXITY</a:t>
            </a:r>
            <a:endParaRPr sz="1200">
              <a:solidFill>
                <a:schemeClr val="dk1"/>
              </a:solidFill>
              <a:latin typeface="Black Ops One"/>
              <a:ea typeface="Black Ops One"/>
              <a:cs typeface="Black Ops One"/>
              <a:sym typeface="Black Ops One"/>
            </a:endParaRPr>
          </a:p>
        </p:txBody>
      </p:sp>
      <p:cxnSp>
        <p:nvCxnSpPr>
          <p:cNvPr id="119" name="Google Shape;119;p19"/>
          <p:cNvCxnSpPr/>
          <p:nvPr/>
        </p:nvCxnSpPr>
        <p:spPr>
          <a:xfrm>
            <a:off x="5197875" y="1623850"/>
            <a:ext cx="7800" cy="318600"/>
          </a:xfrm>
          <a:prstGeom prst="straightConnector1">
            <a:avLst/>
          </a:prstGeom>
          <a:noFill/>
          <a:ln cap="flat" cmpd="sng" w="19050">
            <a:solidFill>
              <a:schemeClr val="dk2"/>
            </a:solidFill>
            <a:prstDash val="solid"/>
            <a:round/>
            <a:headEnd len="med" w="med" type="none"/>
            <a:tailEnd len="med" w="med" type="none"/>
          </a:ln>
        </p:spPr>
      </p:cxnSp>
      <p:sp>
        <p:nvSpPr>
          <p:cNvPr id="120" name="Google Shape;120;p19"/>
          <p:cNvSpPr/>
          <p:nvPr/>
        </p:nvSpPr>
        <p:spPr>
          <a:xfrm>
            <a:off x="4288850" y="2859225"/>
            <a:ext cx="194400" cy="2019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9"/>
          <p:cNvSpPr txBox="1"/>
          <p:nvPr/>
        </p:nvSpPr>
        <p:spPr>
          <a:xfrm>
            <a:off x="3517050" y="3170013"/>
            <a:ext cx="128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MARRIAGE</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DATE</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4"/>
          <p:cNvSpPr txBox="1"/>
          <p:nvPr>
            <p:ph type="ctrTitle"/>
          </p:nvPr>
        </p:nvSpPr>
        <p:spPr>
          <a:xfrm>
            <a:off x="311700" y="394925"/>
            <a:ext cx="8520600" cy="73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355">
                <a:latin typeface="Black Ops One"/>
                <a:ea typeface="Black Ops One"/>
                <a:cs typeface="Black Ops One"/>
                <a:sym typeface="Black Ops One"/>
              </a:rPr>
              <a:t>PROOF OF LEADERSHIP</a:t>
            </a:r>
            <a:endParaRPr sz="5755"/>
          </a:p>
        </p:txBody>
      </p:sp>
      <p:sp>
        <p:nvSpPr>
          <p:cNvPr id="464" name="Google Shape;464;p64"/>
          <p:cNvSpPr txBox="1"/>
          <p:nvPr>
            <p:ph idx="1" type="subTitle"/>
          </p:nvPr>
        </p:nvSpPr>
        <p:spPr>
          <a:xfrm>
            <a:off x="311700" y="4032450"/>
            <a:ext cx="8520600" cy="73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FAMILY		&gt;	  PROFESSIONAL		</a:t>
            </a:r>
            <a:endParaRPr>
              <a:solidFill>
                <a:schemeClr val="dk1"/>
              </a:solidFill>
              <a:latin typeface="Black Ops One"/>
              <a:ea typeface="Black Ops One"/>
              <a:cs typeface="Black Ops One"/>
              <a:sym typeface="Black Ops One"/>
            </a:endParaRPr>
          </a:p>
        </p:txBody>
      </p:sp>
      <p:sp>
        <p:nvSpPr>
          <p:cNvPr id="465" name="Google Shape;465;p64"/>
          <p:cNvSpPr/>
          <p:nvPr/>
        </p:nvSpPr>
        <p:spPr>
          <a:xfrm>
            <a:off x="1134375" y="1134425"/>
            <a:ext cx="6829500" cy="289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64"/>
          <p:cNvSpPr txBox="1"/>
          <p:nvPr/>
        </p:nvSpPr>
        <p:spPr>
          <a:xfrm>
            <a:off x="1499550" y="1585000"/>
            <a:ext cx="5974800" cy="10467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2"/>
              </a:buClr>
              <a:buSzPts val="2800"/>
              <a:buFont typeface="Black Ops One"/>
              <a:buChar char="●"/>
            </a:pPr>
            <a:r>
              <a:rPr i="1" lang="en" sz="2800">
                <a:solidFill>
                  <a:schemeClr val="dk2"/>
                </a:solidFill>
                <a:latin typeface="Black Ops One"/>
                <a:ea typeface="Black Ops One"/>
                <a:cs typeface="Black Ops One"/>
                <a:sym typeface="Black Ops One"/>
              </a:rPr>
              <a:t>DREAMS</a:t>
            </a:r>
            <a:r>
              <a:rPr lang="en" sz="2800">
                <a:solidFill>
                  <a:schemeClr val="dk2"/>
                </a:solidFill>
                <a:latin typeface="Black Ops One"/>
                <a:ea typeface="Black Ops One"/>
                <a:cs typeface="Black Ops One"/>
                <a:sym typeface="Black Ops One"/>
              </a:rPr>
              <a:t> EXPERIENCED</a:t>
            </a:r>
            <a:endParaRPr sz="2800">
              <a:solidFill>
                <a:schemeClr val="dk2"/>
              </a:solidFill>
              <a:latin typeface="Black Ops One"/>
              <a:ea typeface="Black Ops One"/>
              <a:cs typeface="Black Ops One"/>
              <a:sym typeface="Black Ops One"/>
            </a:endParaRPr>
          </a:p>
          <a:p>
            <a:pPr indent="-406400" lvl="0" marL="457200" rtl="0" algn="l">
              <a:spcBef>
                <a:spcPts val="0"/>
              </a:spcBef>
              <a:spcAft>
                <a:spcPts val="0"/>
              </a:spcAft>
              <a:buClr>
                <a:schemeClr val="dk2"/>
              </a:buClr>
              <a:buSzPts val="2800"/>
              <a:buFont typeface="Black Ops One"/>
              <a:buChar char="●"/>
            </a:pPr>
            <a:r>
              <a:rPr i="1" lang="en" sz="2800">
                <a:solidFill>
                  <a:schemeClr val="dk2"/>
                </a:solidFill>
                <a:latin typeface="Black Ops One"/>
                <a:ea typeface="Black Ops One"/>
                <a:cs typeface="Black Ops One"/>
                <a:sym typeface="Black Ops One"/>
              </a:rPr>
              <a:t>INITIATIVES</a:t>
            </a:r>
            <a:r>
              <a:rPr lang="en" sz="2800">
                <a:solidFill>
                  <a:schemeClr val="dk2"/>
                </a:solidFill>
                <a:latin typeface="Black Ops One"/>
                <a:ea typeface="Black Ops One"/>
                <a:cs typeface="Black Ops One"/>
                <a:sym typeface="Black Ops One"/>
              </a:rPr>
              <a:t> ACHIEVED</a:t>
            </a:r>
            <a:endParaRPr sz="2800">
              <a:solidFill>
                <a:schemeClr val="dk2"/>
              </a:solidFill>
              <a:latin typeface="Black Ops One"/>
              <a:ea typeface="Black Ops One"/>
              <a:cs typeface="Black Ops One"/>
              <a:sym typeface="Black Ops On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5"/>
          <p:cNvSpPr txBox="1"/>
          <p:nvPr>
            <p:ph type="ctrTitle"/>
          </p:nvPr>
        </p:nvSpPr>
        <p:spPr>
          <a:xfrm>
            <a:off x="311700" y="394925"/>
            <a:ext cx="8520600" cy="73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355">
                <a:latin typeface="Black Ops One"/>
                <a:ea typeface="Black Ops One"/>
                <a:cs typeface="Black Ops One"/>
                <a:sym typeface="Black Ops One"/>
              </a:rPr>
              <a:t>PROOF OF LEADERSHIP</a:t>
            </a:r>
            <a:endParaRPr sz="5755"/>
          </a:p>
        </p:txBody>
      </p:sp>
      <p:sp>
        <p:nvSpPr>
          <p:cNvPr id="472" name="Google Shape;472;p65"/>
          <p:cNvSpPr txBox="1"/>
          <p:nvPr>
            <p:ph idx="1" type="subTitle"/>
          </p:nvPr>
        </p:nvSpPr>
        <p:spPr>
          <a:xfrm>
            <a:off x="311700" y="4032450"/>
            <a:ext cx="8520600" cy="73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FAMILY		&gt;	  PROFESSIONAL		&gt;	KINGDOM	</a:t>
            </a:r>
            <a:endParaRPr>
              <a:solidFill>
                <a:schemeClr val="dk1"/>
              </a:solidFill>
              <a:latin typeface="Black Ops One"/>
              <a:ea typeface="Black Ops One"/>
              <a:cs typeface="Black Ops One"/>
              <a:sym typeface="Black Ops One"/>
            </a:endParaRPr>
          </a:p>
        </p:txBody>
      </p:sp>
      <p:sp>
        <p:nvSpPr>
          <p:cNvPr id="473" name="Google Shape;473;p65"/>
          <p:cNvSpPr/>
          <p:nvPr/>
        </p:nvSpPr>
        <p:spPr>
          <a:xfrm>
            <a:off x="1134375" y="1134425"/>
            <a:ext cx="6829500" cy="289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 name="Google Shape;474;p65"/>
          <p:cNvSpPr txBox="1"/>
          <p:nvPr/>
        </p:nvSpPr>
        <p:spPr>
          <a:xfrm>
            <a:off x="1499550" y="1585000"/>
            <a:ext cx="5974800" cy="1477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2"/>
              </a:buClr>
              <a:buSzPts val="2800"/>
              <a:buFont typeface="Black Ops One"/>
              <a:buChar char="●"/>
            </a:pPr>
            <a:r>
              <a:rPr i="1" lang="en" sz="2800">
                <a:solidFill>
                  <a:schemeClr val="dk2"/>
                </a:solidFill>
                <a:latin typeface="Black Ops One"/>
                <a:ea typeface="Black Ops One"/>
                <a:cs typeface="Black Ops One"/>
                <a:sym typeface="Black Ops One"/>
              </a:rPr>
              <a:t>DREAMS </a:t>
            </a:r>
            <a:r>
              <a:rPr lang="en" sz="2800">
                <a:solidFill>
                  <a:schemeClr val="dk2"/>
                </a:solidFill>
                <a:latin typeface="Black Ops One"/>
                <a:ea typeface="Black Ops One"/>
                <a:cs typeface="Black Ops One"/>
                <a:sym typeface="Black Ops One"/>
              </a:rPr>
              <a:t>EXPERIENCED</a:t>
            </a:r>
            <a:endParaRPr sz="2800">
              <a:solidFill>
                <a:schemeClr val="dk2"/>
              </a:solidFill>
              <a:latin typeface="Black Ops One"/>
              <a:ea typeface="Black Ops One"/>
              <a:cs typeface="Black Ops One"/>
              <a:sym typeface="Black Ops One"/>
            </a:endParaRPr>
          </a:p>
          <a:p>
            <a:pPr indent="-406400" lvl="0" marL="457200" rtl="0" algn="l">
              <a:spcBef>
                <a:spcPts val="0"/>
              </a:spcBef>
              <a:spcAft>
                <a:spcPts val="0"/>
              </a:spcAft>
              <a:buClr>
                <a:schemeClr val="dk2"/>
              </a:buClr>
              <a:buSzPts val="2800"/>
              <a:buFont typeface="Black Ops One"/>
              <a:buChar char="●"/>
            </a:pPr>
            <a:r>
              <a:rPr i="1" lang="en" sz="2800">
                <a:solidFill>
                  <a:schemeClr val="dk2"/>
                </a:solidFill>
                <a:latin typeface="Black Ops One"/>
                <a:ea typeface="Black Ops One"/>
                <a:cs typeface="Black Ops One"/>
                <a:sym typeface="Black Ops One"/>
              </a:rPr>
              <a:t>INITIATIVES</a:t>
            </a:r>
            <a:r>
              <a:rPr lang="en" sz="2800">
                <a:solidFill>
                  <a:schemeClr val="dk2"/>
                </a:solidFill>
                <a:latin typeface="Black Ops One"/>
                <a:ea typeface="Black Ops One"/>
                <a:cs typeface="Black Ops One"/>
                <a:sym typeface="Black Ops One"/>
              </a:rPr>
              <a:t> ACHIEVED</a:t>
            </a:r>
            <a:endParaRPr sz="2800">
              <a:solidFill>
                <a:schemeClr val="dk2"/>
              </a:solidFill>
              <a:latin typeface="Black Ops One"/>
              <a:ea typeface="Black Ops One"/>
              <a:cs typeface="Black Ops One"/>
              <a:sym typeface="Black Ops One"/>
            </a:endParaRPr>
          </a:p>
          <a:p>
            <a:pPr indent="-406400" lvl="0" marL="457200" rtl="0" algn="l">
              <a:spcBef>
                <a:spcPts val="0"/>
              </a:spcBef>
              <a:spcAft>
                <a:spcPts val="0"/>
              </a:spcAft>
              <a:buClr>
                <a:schemeClr val="dk2"/>
              </a:buClr>
              <a:buSzPts val="2800"/>
              <a:buFont typeface="Black Ops One"/>
              <a:buChar char="●"/>
            </a:pPr>
            <a:r>
              <a:rPr i="1" lang="en" sz="2800">
                <a:solidFill>
                  <a:schemeClr val="dk2"/>
                </a:solidFill>
                <a:latin typeface="Black Ops One"/>
                <a:ea typeface="Black Ops One"/>
                <a:cs typeface="Black Ops One"/>
                <a:sym typeface="Black Ops One"/>
              </a:rPr>
              <a:t>VISION</a:t>
            </a:r>
            <a:r>
              <a:rPr lang="en" sz="2800">
                <a:solidFill>
                  <a:schemeClr val="dk2"/>
                </a:solidFill>
                <a:latin typeface="Black Ops One"/>
                <a:ea typeface="Black Ops One"/>
                <a:cs typeface="Black Ops One"/>
                <a:sym typeface="Black Ops One"/>
              </a:rPr>
              <a:t> ACCOMPLISHED</a:t>
            </a:r>
            <a:endParaRPr sz="2800">
              <a:solidFill>
                <a:schemeClr val="dk2"/>
              </a:solidFill>
              <a:latin typeface="Black Ops One"/>
              <a:ea typeface="Black Ops One"/>
              <a:cs typeface="Black Ops One"/>
              <a:sym typeface="Black Ops On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480" name="Google Shape;480;p6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481" name="Google Shape;481;p66"/>
          <p:cNvSpPr/>
          <p:nvPr/>
        </p:nvSpPr>
        <p:spPr>
          <a:xfrm>
            <a:off x="4467269" y="1717313"/>
            <a:ext cx="3760200" cy="2590500"/>
          </a:xfrm>
          <a:prstGeom prst="rect">
            <a:avLst/>
          </a:prstGeom>
          <a:solidFill>
            <a:srgbClr val="FFFFFF"/>
          </a:solidFill>
          <a:ln cap="flat" cmpd="sng" w="101600">
            <a:solidFill>
              <a:srgbClr val="000000"/>
            </a:solidFill>
            <a:prstDash val="solid"/>
            <a:miter lim="400000"/>
            <a:headEnd len="sm" w="sm" type="none"/>
            <a:tailEnd len="sm" w="sm" type="none"/>
          </a:ln>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cxnSp>
        <p:nvCxnSpPr>
          <p:cNvPr id="482" name="Google Shape;482;p66"/>
          <p:cNvCxnSpPr/>
          <p:nvPr/>
        </p:nvCxnSpPr>
        <p:spPr>
          <a:xfrm>
            <a:off x="4516046" y="1774750"/>
            <a:ext cx="2597400" cy="1696200"/>
          </a:xfrm>
          <a:prstGeom prst="straightConnector1">
            <a:avLst/>
          </a:prstGeom>
          <a:noFill/>
          <a:ln cap="flat" cmpd="sng" w="152400">
            <a:solidFill>
              <a:srgbClr val="EB6E44"/>
            </a:solidFill>
            <a:prstDash val="solid"/>
            <a:miter lim="400000"/>
            <a:headEnd len="sm" w="sm" type="none"/>
            <a:tailEnd len="med" w="med" type="triangle"/>
          </a:ln>
        </p:spPr>
      </p:cxnSp>
      <p:sp>
        <p:nvSpPr>
          <p:cNvPr id="483" name="Google Shape;483;p66"/>
          <p:cNvSpPr/>
          <p:nvPr/>
        </p:nvSpPr>
        <p:spPr>
          <a:xfrm>
            <a:off x="5597681" y="1711207"/>
            <a:ext cx="1544700" cy="2596500"/>
          </a:xfrm>
          <a:prstGeom prst="rect">
            <a:avLst/>
          </a:prstGeom>
          <a:noFill/>
          <a:ln cap="flat" cmpd="sng" w="25400">
            <a:solidFill>
              <a:srgbClr val="000000"/>
            </a:solidFill>
            <a:prstDash val="solid"/>
            <a:miter lim="400000"/>
            <a:headEnd len="sm" w="sm" type="none"/>
            <a:tailEnd len="sm" w="sm" type="none"/>
          </a:ln>
          <a:effectLst>
            <a:outerShdw blurRad="50800" rotWithShape="0" dir="5400000" dist="254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cxnSp>
        <p:nvCxnSpPr>
          <p:cNvPr id="484" name="Google Shape;484;p66"/>
          <p:cNvCxnSpPr/>
          <p:nvPr/>
        </p:nvCxnSpPr>
        <p:spPr>
          <a:xfrm flipH="1" rot="10800000">
            <a:off x="4525453" y="2726564"/>
            <a:ext cx="2616900" cy="1507500"/>
          </a:xfrm>
          <a:prstGeom prst="straightConnector1">
            <a:avLst/>
          </a:prstGeom>
          <a:noFill/>
          <a:ln cap="flat" cmpd="sng" w="127000">
            <a:solidFill>
              <a:srgbClr val="CCAD77"/>
            </a:solidFill>
            <a:prstDash val="solid"/>
            <a:round/>
            <a:headEnd len="sm" w="sm" type="none"/>
            <a:tailEnd len="med" w="med" type="triangle"/>
          </a:ln>
          <a:effectLst>
            <a:outerShdw blurRad="50800" rotWithShape="0" dir="5400000" dist="25400">
              <a:srgbClr val="929292">
                <a:alpha val="37650"/>
              </a:srgbClr>
            </a:outerShdw>
          </a:effectLst>
        </p:spPr>
      </p:cxnSp>
      <p:cxnSp>
        <p:nvCxnSpPr>
          <p:cNvPr id="485" name="Google Shape;485;p66"/>
          <p:cNvCxnSpPr/>
          <p:nvPr/>
        </p:nvCxnSpPr>
        <p:spPr>
          <a:xfrm flipH="1" rot="10800000">
            <a:off x="4474247" y="2615790"/>
            <a:ext cx="3760200" cy="6900"/>
          </a:xfrm>
          <a:prstGeom prst="straightConnector1">
            <a:avLst/>
          </a:prstGeom>
          <a:noFill/>
          <a:ln cap="flat" cmpd="sng" w="25400">
            <a:solidFill>
              <a:srgbClr val="FF2600"/>
            </a:solidFill>
            <a:prstDash val="dash"/>
            <a:round/>
            <a:headEnd len="sm" w="sm" type="none"/>
            <a:tailEnd len="sm" w="sm" type="none"/>
          </a:ln>
          <a:effectLst>
            <a:outerShdw blurRad="50800" rotWithShape="0" dir="5400000" dist="25400">
              <a:srgbClr val="929292">
                <a:alpha val="37650"/>
              </a:srgbClr>
            </a:outerShdw>
          </a:effectLst>
        </p:spPr>
      </p:cxnSp>
      <p:sp>
        <p:nvSpPr>
          <p:cNvPr id="486" name="Google Shape;486;p66"/>
          <p:cNvSpPr txBox="1"/>
          <p:nvPr/>
        </p:nvSpPr>
        <p:spPr>
          <a:xfrm>
            <a:off x="0" y="0"/>
            <a:ext cx="8379000" cy="1246800"/>
          </a:xfrm>
          <a:prstGeom prst="rect">
            <a:avLst/>
          </a:prstGeom>
          <a:noFill/>
          <a:ln>
            <a:noFill/>
          </a:ln>
        </p:spPr>
        <p:txBody>
          <a:bodyPr anchorCtr="0" anchor="t" bIns="91425" lIns="91425" spcFirstLastPara="1" rIns="91425" wrap="square" tIns="91425">
            <a:spAutoFit/>
          </a:bodyPr>
          <a:lstStyle/>
          <a:p>
            <a:pPr indent="0" lvl="0" marL="25400" marR="25400" rtl="0" algn="l">
              <a:spcBef>
                <a:spcPts val="0"/>
              </a:spcBef>
              <a:spcAft>
                <a:spcPts val="0"/>
              </a:spcAft>
              <a:buNone/>
            </a:pPr>
            <a:r>
              <a:rPr lang="en" sz="3800">
                <a:solidFill>
                  <a:schemeClr val="dk1"/>
                </a:solidFill>
                <a:latin typeface="Black Ops One"/>
                <a:ea typeface="Black Ops One"/>
                <a:cs typeface="Black Ops One"/>
                <a:sym typeface="Black Ops One"/>
              </a:rPr>
              <a:t>The Price of Success:</a:t>
            </a:r>
            <a:r>
              <a:rPr lang="en" sz="4100">
                <a:solidFill>
                  <a:srgbClr val="253347"/>
                </a:solidFill>
                <a:latin typeface="Helvetica Neue"/>
                <a:ea typeface="Helvetica Neue"/>
                <a:cs typeface="Helvetica Neue"/>
                <a:sym typeface="Helvetica Neue"/>
              </a:rPr>
              <a:t>	</a:t>
            </a:r>
            <a:r>
              <a:rPr b="1" lang="en" sz="3600">
                <a:solidFill>
                  <a:srgbClr val="253347"/>
                </a:solidFill>
                <a:latin typeface="Helvetica Neue"/>
                <a:ea typeface="Helvetica Neue"/>
                <a:cs typeface="Helvetica Neue"/>
                <a:sym typeface="Helvetica Neue"/>
              </a:rPr>
              <a:t>    </a:t>
            </a:r>
            <a:r>
              <a:rPr lang="en" sz="2800">
                <a:solidFill>
                  <a:srgbClr val="FEFEFE"/>
                </a:solidFill>
                <a:latin typeface="Black Ops One"/>
                <a:ea typeface="Black Ops One"/>
                <a:cs typeface="Black Ops One"/>
                <a:sym typeface="Black Ops One"/>
              </a:rPr>
              <a:t>Your </a:t>
            </a:r>
            <a:r>
              <a:rPr lang="en" sz="2800">
                <a:solidFill>
                  <a:schemeClr val="dk2"/>
                </a:solidFill>
                <a:latin typeface="Black Ops One"/>
                <a:ea typeface="Black Ops One"/>
                <a:cs typeface="Black Ops One"/>
                <a:sym typeface="Black Ops One"/>
              </a:rPr>
              <a:t>Your </a:t>
            </a:r>
            <a:r>
              <a:rPr i="1" lang="en" sz="2800">
                <a:solidFill>
                  <a:schemeClr val="dk2"/>
                </a:solidFill>
                <a:latin typeface="Black Ops One"/>
                <a:ea typeface="Black Ops One"/>
                <a:cs typeface="Black Ops One"/>
                <a:sym typeface="Black Ops One"/>
              </a:rPr>
              <a:t>Dreams</a:t>
            </a:r>
            <a:r>
              <a:rPr lang="en" sz="2800">
                <a:solidFill>
                  <a:schemeClr val="dk2"/>
                </a:solidFill>
                <a:latin typeface="Black Ops One"/>
                <a:ea typeface="Black Ops One"/>
                <a:cs typeface="Black Ops One"/>
                <a:sym typeface="Black Ops One"/>
              </a:rPr>
              <a:t> Retire Before </a:t>
            </a:r>
            <a:r>
              <a:rPr i="1" lang="en" sz="2800">
                <a:solidFill>
                  <a:schemeClr val="dk2"/>
                </a:solidFill>
                <a:latin typeface="Black Ops One"/>
                <a:ea typeface="Black Ops One"/>
                <a:cs typeface="Black Ops One"/>
                <a:sym typeface="Black Ops One"/>
              </a:rPr>
              <a:t>You</a:t>
            </a:r>
            <a:r>
              <a:rPr lang="en" sz="2800">
                <a:solidFill>
                  <a:schemeClr val="dk2"/>
                </a:solidFill>
                <a:latin typeface="Black Ops One"/>
                <a:ea typeface="Black Ops One"/>
                <a:cs typeface="Black Ops One"/>
                <a:sym typeface="Black Ops One"/>
              </a:rPr>
              <a:t> Do!</a:t>
            </a:r>
            <a:endParaRPr>
              <a:solidFill>
                <a:schemeClr val="dk2"/>
              </a:solidFill>
            </a:endParaRPr>
          </a:p>
        </p:txBody>
      </p:sp>
      <p:sp>
        <p:nvSpPr>
          <p:cNvPr id="487" name="Google Shape;487;p66"/>
          <p:cNvSpPr txBox="1"/>
          <p:nvPr/>
        </p:nvSpPr>
        <p:spPr>
          <a:xfrm>
            <a:off x="789325" y="4104475"/>
            <a:ext cx="3000000" cy="785100"/>
          </a:xfrm>
          <a:prstGeom prst="rect">
            <a:avLst/>
          </a:prstGeom>
          <a:noFill/>
          <a:ln>
            <a:noFill/>
          </a:ln>
        </p:spPr>
        <p:txBody>
          <a:bodyPr anchorCtr="0" anchor="t" bIns="91425" lIns="91425" spcFirstLastPara="1" rIns="91425" wrap="square" tIns="91425">
            <a:spAutoFit/>
          </a:bodyPr>
          <a:lstStyle/>
          <a:p>
            <a:pPr indent="0" lvl="0" marL="25400" marR="25400" rtl="0" algn="l">
              <a:lnSpc>
                <a:spcPct val="40000"/>
              </a:lnSpc>
              <a:spcBef>
                <a:spcPts val="0"/>
              </a:spcBef>
              <a:spcAft>
                <a:spcPts val="0"/>
              </a:spcAft>
              <a:buNone/>
            </a:pPr>
            <a:r>
              <a:rPr lang="en" sz="3000">
                <a:solidFill>
                  <a:schemeClr val="dk1"/>
                </a:solidFill>
                <a:latin typeface="Black Ops One"/>
                <a:ea typeface="Black Ops One"/>
                <a:cs typeface="Black Ops One"/>
                <a:sym typeface="Black Ops One"/>
              </a:rPr>
              <a:t>Dreams</a:t>
            </a:r>
            <a:endParaRPr sz="500">
              <a:solidFill>
                <a:schemeClr val="dk1"/>
              </a:solidFill>
              <a:latin typeface="Black Ops One"/>
              <a:ea typeface="Black Ops One"/>
              <a:cs typeface="Black Ops One"/>
              <a:sym typeface="Black Ops One"/>
            </a:endParaRPr>
          </a:p>
          <a:p>
            <a:pPr indent="0" lvl="0" marL="25400" marR="25400" rtl="0" algn="ctr">
              <a:lnSpc>
                <a:spcPct val="40000"/>
              </a:lnSpc>
              <a:spcBef>
                <a:spcPts val="1800"/>
              </a:spcBef>
              <a:spcAft>
                <a:spcPts val="0"/>
              </a:spcAft>
              <a:buNone/>
            </a:pPr>
            <a:r>
              <a:rPr lang="en" sz="3000">
                <a:solidFill>
                  <a:schemeClr val="dk1"/>
                </a:solidFill>
                <a:latin typeface="Black Ops One"/>
                <a:ea typeface="Black Ops One"/>
                <a:cs typeface="Black Ops One"/>
                <a:sym typeface="Black Ops One"/>
              </a:rPr>
              <a:t>Disappear!</a:t>
            </a:r>
            <a:endParaRPr>
              <a:solidFill>
                <a:schemeClr val="dk1"/>
              </a:solidFill>
              <a:latin typeface="Black Ops One"/>
              <a:ea typeface="Black Ops One"/>
              <a:cs typeface="Black Ops One"/>
              <a:sym typeface="Black Ops One"/>
            </a:endParaRPr>
          </a:p>
        </p:txBody>
      </p:sp>
      <p:sp>
        <p:nvSpPr>
          <p:cNvPr id="488" name="Google Shape;488;p66"/>
          <p:cNvSpPr txBox="1"/>
          <p:nvPr/>
        </p:nvSpPr>
        <p:spPr>
          <a:xfrm>
            <a:off x="311697" y="2615810"/>
            <a:ext cx="3197400" cy="992700"/>
          </a:xfrm>
          <a:prstGeom prst="rect">
            <a:avLst/>
          </a:prstGeom>
          <a:noFill/>
          <a:ln>
            <a:noFill/>
          </a:ln>
        </p:spPr>
        <p:txBody>
          <a:bodyPr anchorCtr="0" anchor="t" bIns="34275" lIns="34275" spcFirstLastPara="1" rIns="34275" wrap="square" tIns="34275">
            <a:spAutoFit/>
          </a:bodyPr>
          <a:lstStyle/>
          <a:p>
            <a:pPr indent="0" lvl="0" marL="25400" marR="25400" rtl="0" algn="r">
              <a:lnSpc>
                <a:spcPct val="100000"/>
              </a:lnSpc>
              <a:spcBef>
                <a:spcPts val="0"/>
              </a:spcBef>
              <a:spcAft>
                <a:spcPts val="0"/>
              </a:spcAft>
              <a:buClr>
                <a:srgbClr val="CCAD77"/>
              </a:buClr>
              <a:buSzPts val="3000"/>
              <a:buFont typeface="Helvetica Neue"/>
              <a:buNone/>
            </a:pPr>
            <a:r>
              <a:rPr i="0" lang="en" sz="3000" u="none" cap="none" strike="noStrike">
                <a:solidFill>
                  <a:schemeClr val="dk1"/>
                </a:solidFill>
                <a:latin typeface="Black Ops One"/>
                <a:ea typeface="Black Ops One"/>
                <a:cs typeface="Black Ops One"/>
                <a:sym typeface="Black Ops One"/>
              </a:rPr>
              <a:t>Achievements      Materialize;</a:t>
            </a:r>
            <a:r>
              <a:rPr b="0" i="0" lang="en" sz="3000" u="none" cap="none" strike="noStrike">
                <a:solidFill>
                  <a:srgbClr val="CCAD77"/>
                </a:solidFill>
                <a:latin typeface="Helvetica Neue"/>
                <a:ea typeface="Helvetica Neue"/>
                <a:cs typeface="Helvetica Neue"/>
                <a:sym typeface="Helvetica Neue"/>
              </a:rPr>
              <a:t>      </a:t>
            </a:r>
            <a:endParaRPr sz="500"/>
          </a:p>
        </p:txBody>
      </p:sp>
      <p:sp>
        <p:nvSpPr>
          <p:cNvPr id="489" name="Google Shape;489;p66"/>
          <p:cNvSpPr txBox="1"/>
          <p:nvPr/>
        </p:nvSpPr>
        <p:spPr>
          <a:xfrm rot="-5400000">
            <a:off x="2647967" y="2543471"/>
            <a:ext cx="3248100" cy="384900"/>
          </a:xfrm>
          <a:prstGeom prst="rect">
            <a:avLst/>
          </a:prstGeom>
          <a:noFill/>
          <a:ln>
            <a:noFill/>
          </a:ln>
        </p:spPr>
        <p:txBody>
          <a:bodyPr anchorCtr="0" anchor="t" bIns="38100" lIns="38100" spcFirstLastPara="1" rIns="38100" wrap="square" tIns="38100">
            <a:spAutoFit/>
          </a:bodyPr>
          <a:lstStyle/>
          <a:p>
            <a:pPr indent="0" lvl="0" marL="25400" marR="25400" rtl="0" algn="l">
              <a:lnSpc>
                <a:spcPct val="100000"/>
              </a:lnSpc>
              <a:spcBef>
                <a:spcPts val="0"/>
              </a:spcBef>
              <a:spcAft>
                <a:spcPts val="0"/>
              </a:spcAft>
              <a:buClr>
                <a:srgbClr val="FEFEFE"/>
              </a:buClr>
              <a:buSzPts val="2000"/>
              <a:buFont typeface="Helvetica Neue"/>
              <a:buNone/>
            </a:pPr>
            <a:r>
              <a:rPr b="0" i="0" lang="en" sz="2000" u="none" cap="none" strike="noStrike">
                <a:solidFill>
                  <a:schemeClr val="dk1"/>
                </a:solidFill>
                <a:latin typeface="Helvetica Neue"/>
                <a:ea typeface="Helvetica Neue"/>
                <a:cs typeface="Helvetica Neue"/>
                <a:sym typeface="Helvetica Neue"/>
              </a:rPr>
              <a:t>Impact of Influence</a:t>
            </a:r>
            <a:endParaRPr sz="500">
              <a:solidFill>
                <a:schemeClr val="dk1"/>
              </a:solidFill>
            </a:endParaRPr>
          </a:p>
        </p:txBody>
      </p:sp>
      <p:sp>
        <p:nvSpPr>
          <p:cNvPr id="490" name="Google Shape;490;p66"/>
          <p:cNvSpPr txBox="1"/>
          <p:nvPr/>
        </p:nvSpPr>
        <p:spPr>
          <a:xfrm>
            <a:off x="4428032" y="4457349"/>
            <a:ext cx="4063200" cy="314100"/>
          </a:xfrm>
          <a:prstGeom prst="rect">
            <a:avLst/>
          </a:prstGeom>
          <a:noFill/>
          <a:ln>
            <a:noFill/>
          </a:ln>
        </p:spPr>
        <p:txBody>
          <a:bodyPr anchorCtr="0" anchor="t" bIns="38100" lIns="38100" spcFirstLastPara="1" rIns="38100" wrap="square" tIns="38100">
            <a:noAutofit/>
          </a:bodyPr>
          <a:lstStyle/>
          <a:p>
            <a:pPr indent="0" lvl="0" marL="25400" marR="25400" rtl="0" algn="l">
              <a:lnSpc>
                <a:spcPct val="100000"/>
              </a:lnSpc>
              <a:spcBef>
                <a:spcPts val="0"/>
              </a:spcBef>
              <a:spcAft>
                <a:spcPts val="0"/>
              </a:spcAft>
              <a:buClr>
                <a:srgbClr val="FEFEFE"/>
              </a:buClr>
              <a:buSzPts val="1300"/>
              <a:buFont typeface="Helvetica Neue"/>
              <a:buNone/>
            </a:pPr>
            <a:r>
              <a:rPr b="1" i="1" lang="en" sz="1300" u="none" cap="none" strike="noStrike">
                <a:solidFill>
                  <a:schemeClr val="dk1"/>
                </a:solidFill>
                <a:latin typeface="Helvetica Neue"/>
                <a:ea typeface="Helvetica Neue"/>
                <a:cs typeface="Helvetica Neue"/>
                <a:sym typeface="Helvetica Neue"/>
              </a:rPr>
              <a:t>     youth		     adult I		   adult II</a:t>
            </a:r>
            <a:endParaRPr sz="500">
              <a:solidFill>
                <a:schemeClr val="dk1"/>
              </a:solidFill>
            </a:endParaRPr>
          </a:p>
        </p:txBody>
      </p:sp>
      <p:sp>
        <p:nvSpPr>
          <p:cNvPr id="491" name="Google Shape;491;p66"/>
          <p:cNvSpPr txBox="1"/>
          <p:nvPr/>
        </p:nvSpPr>
        <p:spPr>
          <a:xfrm>
            <a:off x="4440824" y="2640125"/>
            <a:ext cx="2481000" cy="457200"/>
          </a:xfrm>
          <a:prstGeom prst="rect">
            <a:avLst/>
          </a:prstGeom>
          <a:noFill/>
          <a:ln>
            <a:noFill/>
          </a:ln>
        </p:spPr>
        <p:txBody>
          <a:bodyPr anchorCtr="0" anchor="t" bIns="38100" lIns="38100" spcFirstLastPara="1" rIns="38100" wrap="square" tIns="38100">
            <a:noAutofit/>
          </a:bodyPr>
          <a:lstStyle/>
          <a:p>
            <a:pPr indent="0" lvl="0" marL="25400" marR="25400" rtl="0" algn="l">
              <a:lnSpc>
                <a:spcPct val="100000"/>
              </a:lnSpc>
              <a:spcBef>
                <a:spcPts val="0"/>
              </a:spcBef>
              <a:spcAft>
                <a:spcPts val="0"/>
              </a:spcAft>
              <a:buClr>
                <a:srgbClr val="253347"/>
              </a:buClr>
              <a:buSzPts val="800"/>
              <a:buFont typeface="Helvetica Neue"/>
              <a:buNone/>
            </a:pPr>
            <a:r>
              <a:rPr b="0" i="0" lang="en" sz="1600" u="none" cap="none" strike="noStrike">
                <a:solidFill>
                  <a:schemeClr val="dk1"/>
                </a:solidFill>
                <a:latin typeface="Helvetica Neue"/>
                <a:ea typeface="Helvetica Neue"/>
                <a:cs typeface="Helvetica Neue"/>
                <a:sym typeface="Helvetica Neue"/>
              </a:rPr>
              <a:t>Ceiling of Complexity</a:t>
            </a:r>
            <a:endParaRPr sz="1300">
              <a:solidFill>
                <a:schemeClr val="dk1"/>
              </a:solidFill>
            </a:endParaRPr>
          </a:p>
        </p:txBody>
      </p:sp>
      <p:sp>
        <p:nvSpPr>
          <p:cNvPr id="492" name="Google Shape;492;p66"/>
          <p:cNvSpPr txBox="1"/>
          <p:nvPr/>
        </p:nvSpPr>
        <p:spPr>
          <a:xfrm>
            <a:off x="5644941" y="2197940"/>
            <a:ext cx="914100" cy="314100"/>
          </a:xfrm>
          <a:prstGeom prst="rect">
            <a:avLst/>
          </a:prstGeom>
          <a:noFill/>
          <a:ln>
            <a:noFill/>
          </a:ln>
        </p:spPr>
        <p:txBody>
          <a:bodyPr anchorCtr="0" anchor="t" bIns="38100" lIns="38100" spcFirstLastPara="1" rIns="38100" wrap="square" tIns="38100">
            <a:noAutofit/>
          </a:bodyPr>
          <a:lstStyle/>
          <a:p>
            <a:pPr indent="0" lvl="0" marL="25400" marR="25400" rtl="0" algn="l">
              <a:lnSpc>
                <a:spcPct val="80000"/>
              </a:lnSpc>
              <a:spcBef>
                <a:spcPts val="0"/>
              </a:spcBef>
              <a:spcAft>
                <a:spcPts val="0"/>
              </a:spcAft>
              <a:buClr>
                <a:srgbClr val="000000"/>
              </a:buClr>
              <a:buSzPts val="1200"/>
              <a:buFont typeface="Helvetica Neue"/>
              <a:buNone/>
            </a:pPr>
            <a:r>
              <a:rPr b="0" i="0" lang="en" sz="1200" u="none" cap="none" strike="noStrike">
                <a:solidFill>
                  <a:srgbClr val="000000"/>
                </a:solidFill>
                <a:latin typeface="Helvetica Neue"/>
                <a:ea typeface="Helvetica Neue"/>
                <a:cs typeface="Helvetica Neue"/>
                <a:sym typeface="Helvetica Neue"/>
              </a:rPr>
              <a:t>DREAMS</a:t>
            </a:r>
            <a:endParaRPr sz="500"/>
          </a:p>
        </p:txBody>
      </p:sp>
      <p:sp>
        <p:nvSpPr>
          <p:cNvPr id="493" name="Google Shape;493;p66"/>
          <p:cNvSpPr txBox="1"/>
          <p:nvPr/>
        </p:nvSpPr>
        <p:spPr>
          <a:xfrm>
            <a:off x="5644941" y="3600449"/>
            <a:ext cx="914100" cy="258300"/>
          </a:xfrm>
          <a:prstGeom prst="rect">
            <a:avLst/>
          </a:prstGeom>
          <a:noFill/>
          <a:ln>
            <a:noFill/>
          </a:ln>
        </p:spPr>
        <p:txBody>
          <a:bodyPr anchorCtr="0" anchor="t"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200"/>
              <a:buFont typeface="Helvetica Neue"/>
              <a:buNone/>
            </a:pPr>
            <a:r>
              <a:rPr b="0" i="0" lang="en" sz="1200" u="none" cap="none" strike="noStrike">
                <a:solidFill>
                  <a:srgbClr val="000000"/>
                </a:solidFill>
                <a:latin typeface="Helvetica Neue"/>
                <a:ea typeface="Helvetica Neue"/>
                <a:cs typeface="Helvetica Neue"/>
                <a:sym typeface="Helvetica Neue"/>
              </a:rPr>
              <a:t>SUCCESS</a:t>
            </a:r>
            <a:endParaRPr sz="5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7"/>
          <p:cNvSpPr txBox="1"/>
          <p:nvPr>
            <p:ph type="ctrTitle"/>
          </p:nvPr>
        </p:nvSpPr>
        <p:spPr>
          <a:xfrm>
            <a:off x="311700" y="417625"/>
            <a:ext cx="8520600" cy="62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Black Ops One"/>
                <a:ea typeface="Black Ops One"/>
                <a:cs typeface="Black Ops One"/>
                <a:sym typeface="Black Ops One"/>
              </a:rPr>
              <a:t>DREAM TYPES:</a:t>
            </a:r>
            <a:endParaRPr sz="3000">
              <a:latin typeface="Black Ops One"/>
              <a:ea typeface="Black Ops One"/>
              <a:cs typeface="Black Ops One"/>
              <a:sym typeface="Black Ops One"/>
            </a:endParaRPr>
          </a:p>
        </p:txBody>
      </p:sp>
      <p:sp>
        <p:nvSpPr>
          <p:cNvPr id="499" name="Google Shape;499;p67"/>
          <p:cNvSpPr txBox="1"/>
          <p:nvPr>
            <p:ph idx="1" type="subTitle"/>
          </p:nvPr>
        </p:nvSpPr>
        <p:spPr>
          <a:xfrm>
            <a:off x="311700" y="1286050"/>
            <a:ext cx="8520600" cy="34221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FOR YOUR MARRIAGE</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FOR YOUR KIDS</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FOR YOUR CAREER</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FOR YOUR FINANCES</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FOR YOUR LIFE MISSION</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8"/>
          <p:cNvSpPr txBox="1"/>
          <p:nvPr>
            <p:ph type="ctrTitle"/>
          </p:nvPr>
        </p:nvSpPr>
        <p:spPr>
          <a:xfrm>
            <a:off x="311700" y="406725"/>
            <a:ext cx="8520600" cy="73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Black Ops One"/>
                <a:ea typeface="Black Ops One"/>
                <a:cs typeface="Black Ops One"/>
                <a:sym typeface="Black Ops One"/>
              </a:rPr>
              <a:t>HOW DOES DREAM MASTER WORK?</a:t>
            </a:r>
            <a:endParaRPr sz="3000">
              <a:latin typeface="Black Ops One"/>
              <a:ea typeface="Black Ops One"/>
              <a:cs typeface="Black Ops One"/>
              <a:sym typeface="Black Ops One"/>
            </a:endParaRPr>
          </a:p>
        </p:txBody>
      </p:sp>
      <p:sp>
        <p:nvSpPr>
          <p:cNvPr id="505" name="Google Shape;505;p68"/>
          <p:cNvSpPr txBox="1"/>
          <p:nvPr>
            <p:ph idx="1" type="subTitle"/>
          </p:nvPr>
        </p:nvSpPr>
        <p:spPr>
          <a:xfrm>
            <a:off x="311700" y="1416825"/>
            <a:ext cx="8520600" cy="31497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Clr>
                <a:schemeClr val="dk1"/>
              </a:buClr>
              <a:buSzPts val="2800"/>
              <a:buFont typeface="Black Ops One"/>
              <a:buAutoNum type="arabicPeriod"/>
            </a:pPr>
            <a:r>
              <a:rPr lang="en">
                <a:solidFill>
                  <a:schemeClr val="dk1"/>
                </a:solidFill>
                <a:latin typeface="Black Ops One"/>
                <a:ea typeface="Black Ops One"/>
                <a:cs typeface="Black Ops One"/>
                <a:sym typeface="Black Ops One"/>
              </a:rPr>
              <a:t>DREAMSTORMING</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AutoNum type="arabicPeriod"/>
            </a:pPr>
            <a:r>
              <a:rPr lang="en">
                <a:solidFill>
                  <a:schemeClr val="dk1"/>
                </a:solidFill>
                <a:latin typeface="Black Ops One"/>
                <a:ea typeface="Black Ops One"/>
                <a:cs typeface="Black Ops One"/>
                <a:sym typeface="Black Ops One"/>
              </a:rPr>
              <a:t>DREAMSTAGING</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AutoNum type="arabicPeriod"/>
            </a:pPr>
            <a:r>
              <a:rPr lang="en">
                <a:solidFill>
                  <a:schemeClr val="dk1"/>
                </a:solidFill>
                <a:latin typeface="Black Ops One"/>
                <a:ea typeface="Black Ops One"/>
                <a:cs typeface="Black Ops One"/>
                <a:sym typeface="Black Ops One"/>
              </a:rPr>
              <a:t>DREAMLINKING</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AutoNum type="arabicPeriod"/>
            </a:pPr>
            <a:r>
              <a:rPr lang="en">
                <a:solidFill>
                  <a:schemeClr val="dk1"/>
                </a:solidFill>
                <a:latin typeface="Black Ops One"/>
                <a:ea typeface="Black Ops One"/>
                <a:cs typeface="Black Ops One"/>
                <a:sym typeface="Black Ops One"/>
              </a:rPr>
              <a:t>DREAMSCHEMING</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AutoNum type="arabicPeriod"/>
            </a:pPr>
            <a:r>
              <a:rPr lang="en">
                <a:solidFill>
                  <a:schemeClr val="dk1"/>
                </a:solidFill>
                <a:latin typeface="Black Ops One"/>
                <a:ea typeface="Black Ops One"/>
                <a:cs typeface="Black Ops One"/>
                <a:sym typeface="Black Ops One"/>
              </a:rPr>
              <a:t>DREAMTEAMING</a:t>
            </a:r>
            <a:endParaRPr>
              <a:solidFill>
                <a:schemeClr val="dk1"/>
              </a:solidFill>
              <a:latin typeface="Black Ops One"/>
              <a:ea typeface="Black Ops One"/>
              <a:cs typeface="Black Ops One"/>
              <a:sym typeface="Black Ops One"/>
            </a:endParaRPr>
          </a:p>
          <a:p>
            <a:pPr indent="0" lvl="0" marL="914400" rtl="0" algn="l">
              <a:spcBef>
                <a:spcPts val="0"/>
              </a:spcBef>
              <a:spcAft>
                <a:spcPts val="0"/>
              </a:spcAft>
              <a:buNone/>
            </a:pPr>
            <a:r>
              <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9"/>
          <p:cNvSpPr txBox="1"/>
          <p:nvPr>
            <p:ph type="ctrTitle"/>
          </p:nvPr>
        </p:nvSpPr>
        <p:spPr>
          <a:xfrm>
            <a:off x="311700" y="471275"/>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SETTING ASIDE TIME TO DREAM…</a:t>
            </a:r>
            <a:endParaRPr sz="2400">
              <a:latin typeface="Black Ops One"/>
              <a:ea typeface="Black Ops One"/>
              <a:cs typeface="Black Ops One"/>
              <a:sym typeface="Black Ops One"/>
            </a:endParaRPr>
          </a:p>
          <a:p>
            <a:pPr indent="0" lvl="0" marL="0" rtl="0" algn="l">
              <a:spcBef>
                <a:spcPts val="0"/>
              </a:spcBef>
              <a:spcAft>
                <a:spcPts val="0"/>
              </a:spcAft>
              <a:buSzPts val="990"/>
              <a:buNone/>
            </a:pPr>
            <a:r>
              <a:rPr lang="en" sz="2400">
                <a:latin typeface="Black Ops One"/>
                <a:ea typeface="Black Ops One"/>
                <a:cs typeface="Black Ops One"/>
                <a:sym typeface="Black Ops One"/>
              </a:rPr>
              <a:t>…FOCUS DAYS </a:t>
            </a:r>
            <a:r>
              <a:rPr i="1" lang="en" sz="2400">
                <a:latin typeface="Black Ops One"/>
                <a:ea typeface="Black Ops One"/>
                <a:cs typeface="Black Ops One"/>
                <a:sym typeface="Black Ops One"/>
              </a:rPr>
              <a:t>REQUIRED.</a:t>
            </a:r>
            <a:endParaRPr i="1" sz="2400">
              <a:latin typeface="Black Ops One"/>
              <a:ea typeface="Black Ops One"/>
              <a:cs typeface="Black Ops One"/>
              <a:sym typeface="Black Ops One"/>
            </a:endParaRPr>
          </a:p>
        </p:txBody>
      </p:sp>
      <p:sp>
        <p:nvSpPr>
          <p:cNvPr id="511" name="Google Shape;511;p6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12" name="Google Shape;512;p69"/>
          <p:cNvPicPr preferRelativeResize="0"/>
          <p:nvPr/>
        </p:nvPicPr>
        <p:blipFill>
          <a:blip r:embed="rId3">
            <a:alphaModFix/>
          </a:blip>
          <a:stretch>
            <a:fillRect/>
          </a:stretch>
        </p:blipFill>
        <p:spPr>
          <a:xfrm>
            <a:off x="2090500" y="1102039"/>
            <a:ext cx="4963009" cy="3311525"/>
          </a:xfrm>
          <a:prstGeom prst="rect">
            <a:avLst/>
          </a:prstGeom>
          <a:noFill/>
          <a:ln>
            <a:noFill/>
          </a:ln>
        </p:spPr>
      </p:pic>
      <p:sp>
        <p:nvSpPr>
          <p:cNvPr id="513" name="Google Shape;513;p69"/>
          <p:cNvSpPr txBox="1"/>
          <p:nvPr/>
        </p:nvSpPr>
        <p:spPr>
          <a:xfrm>
            <a:off x="4622375" y="2848275"/>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514" name="Google Shape;514;p69"/>
          <p:cNvSpPr txBox="1"/>
          <p:nvPr/>
        </p:nvSpPr>
        <p:spPr>
          <a:xfrm>
            <a:off x="4221300" y="1261725"/>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515" name="Google Shape;515;p69"/>
          <p:cNvSpPr txBox="1"/>
          <p:nvPr/>
        </p:nvSpPr>
        <p:spPr>
          <a:xfrm>
            <a:off x="5609725" y="2526950"/>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516" name="Google Shape;516;p69"/>
          <p:cNvSpPr txBox="1"/>
          <p:nvPr/>
        </p:nvSpPr>
        <p:spPr>
          <a:xfrm>
            <a:off x="3092325" y="2526950"/>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517" name="Google Shape;517;p69"/>
          <p:cNvSpPr txBox="1"/>
          <p:nvPr/>
        </p:nvSpPr>
        <p:spPr>
          <a:xfrm>
            <a:off x="4338900" y="37922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518" name="Google Shape;518;p69"/>
          <p:cNvSpPr txBox="1"/>
          <p:nvPr/>
        </p:nvSpPr>
        <p:spPr>
          <a:xfrm>
            <a:off x="978975" y="15384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cxnSp>
        <p:nvCxnSpPr>
          <p:cNvPr id="519" name="Google Shape;519;p69"/>
          <p:cNvCxnSpPr/>
          <p:nvPr/>
        </p:nvCxnSpPr>
        <p:spPr>
          <a:xfrm flipH="1">
            <a:off x="4577388" y="1279413"/>
            <a:ext cx="10200" cy="2731200"/>
          </a:xfrm>
          <a:prstGeom prst="straightConnector1">
            <a:avLst/>
          </a:prstGeom>
          <a:noFill/>
          <a:ln cap="flat" cmpd="sng" w="38100">
            <a:solidFill>
              <a:schemeClr val="dk1"/>
            </a:solidFill>
            <a:prstDash val="solid"/>
            <a:round/>
            <a:headEnd len="med" w="med" type="none"/>
            <a:tailEnd len="med" w="med" type="none"/>
          </a:ln>
        </p:spPr>
      </p:cxnSp>
      <p:cxnSp>
        <p:nvCxnSpPr>
          <p:cNvPr id="520" name="Google Shape;520;p69"/>
          <p:cNvCxnSpPr/>
          <p:nvPr/>
        </p:nvCxnSpPr>
        <p:spPr>
          <a:xfrm flipH="1" rot="10800000">
            <a:off x="4615175" y="2027925"/>
            <a:ext cx="1281900" cy="753600"/>
          </a:xfrm>
          <a:prstGeom prst="straightConnector1">
            <a:avLst/>
          </a:prstGeom>
          <a:noFill/>
          <a:ln cap="flat" cmpd="sng" w="38100">
            <a:solidFill>
              <a:schemeClr val="dk1"/>
            </a:solidFill>
            <a:prstDash val="solid"/>
            <a:round/>
            <a:headEnd len="med" w="med" type="none"/>
            <a:tailEnd len="med" w="med" type="none"/>
          </a:ln>
        </p:spPr>
      </p:cxnSp>
      <p:sp>
        <p:nvSpPr>
          <p:cNvPr id="521" name="Google Shape;521;p69"/>
          <p:cNvSpPr txBox="1"/>
          <p:nvPr/>
        </p:nvSpPr>
        <p:spPr>
          <a:xfrm>
            <a:off x="4537475" y="17680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522" name="Google Shape;522;p69"/>
          <p:cNvSpPr txBox="1"/>
          <p:nvPr/>
        </p:nvSpPr>
        <p:spPr>
          <a:xfrm>
            <a:off x="3504100" y="2558563"/>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
        <p:nvSpPr>
          <p:cNvPr id="523" name="Google Shape;523;p69"/>
          <p:cNvSpPr/>
          <p:nvPr/>
        </p:nvSpPr>
        <p:spPr>
          <a:xfrm>
            <a:off x="4615175" y="3330525"/>
            <a:ext cx="621600" cy="523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0"/>
          <p:cNvSpPr txBox="1"/>
          <p:nvPr>
            <p:ph type="ctrTitle"/>
          </p:nvPr>
        </p:nvSpPr>
        <p:spPr>
          <a:xfrm>
            <a:off x="246300" y="330425"/>
            <a:ext cx="8520600" cy="650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529" name="Google Shape;529;p70"/>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AROUND THE TABLE TIME</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35" name="Google Shape;535;p7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36" name="Google Shape;536;p71"/>
          <p:cNvPicPr preferRelativeResize="0"/>
          <p:nvPr/>
        </p:nvPicPr>
        <p:blipFill>
          <a:blip r:embed="rId3">
            <a:alphaModFix/>
          </a:blip>
          <a:stretch>
            <a:fillRect/>
          </a:stretch>
        </p:blipFill>
        <p:spPr>
          <a:xfrm>
            <a:off x="2643187" y="0"/>
            <a:ext cx="3857626" cy="514350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2"/>
          <p:cNvSpPr txBox="1"/>
          <p:nvPr>
            <p:ph type="ctrTitle"/>
          </p:nvPr>
        </p:nvSpPr>
        <p:spPr>
          <a:xfrm>
            <a:off x="311700" y="435100"/>
            <a:ext cx="8520600" cy="73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800">
                <a:latin typeface="Black Ops One"/>
                <a:ea typeface="Black Ops One"/>
                <a:cs typeface="Black Ops One"/>
                <a:sym typeface="Black Ops One"/>
              </a:rPr>
              <a:t>READING RESOURCES:</a:t>
            </a:r>
            <a:endParaRPr sz="2800">
              <a:latin typeface="Black Ops One"/>
              <a:ea typeface="Black Ops One"/>
              <a:cs typeface="Black Ops One"/>
              <a:sym typeface="Black Ops One"/>
            </a:endParaRPr>
          </a:p>
        </p:txBody>
      </p:sp>
      <p:sp>
        <p:nvSpPr>
          <p:cNvPr id="542" name="Google Shape;542;p72"/>
          <p:cNvSpPr txBox="1"/>
          <p:nvPr>
            <p:ph idx="1" type="subTitle"/>
          </p:nvPr>
        </p:nvSpPr>
        <p:spPr>
          <a:xfrm>
            <a:off x="311700" y="1311275"/>
            <a:ext cx="8520600" cy="3552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“The Seven Principles of Making Marriage Work”</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	John M. Gottman PhD.</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“Dream Giver: Following your God-Given Destiny”</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	Bruce Wilkinson</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“Revolutionary Parenting: Raising Your Kids to Become</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 	Spiritual Champions”</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	George Barna</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“You and Me FOREVER:  Marriage in Light of Eternity”</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200">
                <a:solidFill>
                  <a:schemeClr val="dk1"/>
                </a:solidFill>
                <a:latin typeface="Black Ops One"/>
                <a:ea typeface="Black Ops One"/>
                <a:cs typeface="Black Ops One"/>
                <a:sym typeface="Black Ops One"/>
              </a:rPr>
              <a:t>	Francis and Lisa Chan</a:t>
            </a:r>
            <a:endParaRPr sz="2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200">
              <a:solidFill>
                <a:schemeClr val="dk1"/>
              </a:solidFill>
              <a:latin typeface="Black Ops One"/>
              <a:ea typeface="Black Ops One"/>
              <a:cs typeface="Black Ops One"/>
              <a:sym typeface="Black Ops One"/>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3"/>
          <p:cNvSpPr txBox="1"/>
          <p:nvPr>
            <p:ph type="ctrTitle"/>
          </p:nvPr>
        </p:nvSpPr>
        <p:spPr>
          <a:xfrm>
            <a:off x="311700" y="428525"/>
            <a:ext cx="8520600" cy="8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000">
                <a:latin typeface="Black Ops One"/>
                <a:ea typeface="Black Ops One"/>
                <a:cs typeface="Black Ops One"/>
                <a:sym typeface="Black Ops One"/>
              </a:rPr>
              <a:t>www.battlereadyman.com</a:t>
            </a:r>
            <a:endParaRPr sz="4000">
              <a:latin typeface="Black Ops One"/>
              <a:ea typeface="Black Ops One"/>
              <a:cs typeface="Black Ops One"/>
              <a:sym typeface="Black Ops One"/>
            </a:endParaRPr>
          </a:p>
        </p:txBody>
      </p:sp>
      <p:sp>
        <p:nvSpPr>
          <p:cNvPr id="548" name="Google Shape;548;p73"/>
          <p:cNvSpPr txBox="1"/>
          <p:nvPr>
            <p:ph idx="1" type="subTitle"/>
          </p:nvPr>
        </p:nvSpPr>
        <p:spPr>
          <a:xfrm>
            <a:off x="311700" y="1820075"/>
            <a:ext cx="8520600" cy="18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June 22		“Your Career”</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July 27		“Your Resources”</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800">
                <a:latin typeface="Black Ops One"/>
                <a:ea typeface="Black Ops One"/>
                <a:cs typeface="Black Ops One"/>
                <a:sym typeface="Black Ops One"/>
              </a:rPr>
              <a:t>YOUR LIFE MISSION</a:t>
            </a:r>
            <a:endParaRPr sz="2800">
              <a:latin typeface="Black Ops One"/>
              <a:ea typeface="Black Ops One"/>
              <a:cs typeface="Black Ops One"/>
              <a:sym typeface="Black Ops One"/>
            </a:endParaRPr>
          </a:p>
        </p:txBody>
      </p:sp>
      <p:sp>
        <p:nvSpPr>
          <p:cNvPr id="127" name="Google Shape;127;p20"/>
          <p:cNvSpPr txBox="1"/>
          <p:nvPr>
            <p:ph idx="1" type="subTitle"/>
          </p:nvPr>
        </p:nvSpPr>
        <p:spPr>
          <a:xfrm>
            <a:off x="311700" y="41238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28" name="Google Shape;128;p20"/>
          <p:cNvSpPr/>
          <p:nvPr/>
        </p:nvSpPr>
        <p:spPr>
          <a:xfrm>
            <a:off x="3538795" y="1320842"/>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29" name="Google Shape;129;p20"/>
          <p:cNvSpPr/>
          <p:nvPr/>
        </p:nvSpPr>
        <p:spPr>
          <a:xfrm>
            <a:off x="2890320" y="251198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30" name="Google Shape;130;p20"/>
          <p:cNvSpPr/>
          <p:nvPr/>
        </p:nvSpPr>
        <p:spPr>
          <a:xfrm>
            <a:off x="4445081" y="251198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31" name="Google Shape;131;p20"/>
          <p:cNvSpPr txBox="1"/>
          <p:nvPr/>
        </p:nvSpPr>
        <p:spPr>
          <a:xfrm>
            <a:off x="3310775" y="3294850"/>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132" name="Google Shape;132;p20"/>
          <p:cNvSpPr txBox="1"/>
          <p:nvPr/>
        </p:nvSpPr>
        <p:spPr>
          <a:xfrm>
            <a:off x="4860875" y="3294850"/>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133" name="Google Shape;133;p20"/>
          <p:cNvSpPr txBox="1"/>
          <p:nvPr/>
        </p:nvSpPr>
        <p:spPr>
          <a:xfrm>
            <a:off x="3881400" y="214943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ctrTitle"/>
          </p:nvPr>
        </p:nvSpPr>
        <p:spPr>
          <a:xfrm>
            <a:off x="311700" y="69925"/>
            <a:ext cx="8520600" cy="73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800">
                <a:latin typeface="Black Ops One"/>
                <a:ea typeface="Black Ops One"/>
                <a:cs typeface="Black Ops One"/>
                <a:sym typeface="Black Ops One"/>
              </a:rPr>
              <a:t>POWER COUPLE </a:t>
            </a:r>
            <a:r>
              <a:rPr lang="en" sz="2800">
                <a:latin typeface="Black Ops One"/>
                <a:ea typeface="Black Ops One"/>
                <a:cs typeface="Black Ops One"/>
                <a:sym typeface="Black Ops One"/>
              </a:rPr>
              <a:t>LIFE MISSION</a:t>
            </a:r>
            <a:endParaRPr sz="2800">
              <a:latin typeface="Black Ops One"/>
              <a:ea typeface="Black Ops One"/>
              <a:cs typeface="Black Ops One"/>
              <a:sym typeface="Black Ops One"/>
            </a:endParaRPr>
          </a:p>
        </p:txBody>
      </p:sp>
      <p:sp>
        <p:nvSpPr>
          <p:cNvPr id="139" name="Google Shape;139;p21"/>
          <p:cNvSpPr txBox="1"/>
          <p:nvPr>
            <p:ph idx="1" type="subTitle"/>
          </p:nvPr>
        </p:nvSpPr>
        <p:spPr>
          <a:xfrm>
            <a:off x="311700" y="41238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40" name="Google Shape;140;p21"/>
          <p:cNvSpPr/>
          <p:nvPr/>
        </p:nvSpPr>
        <p:spPr>
          <a:xfrm>
            <a:off x="6061545" y="1275092"/>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1" name="Google Shape;141;p21"/>
          <p:cNvSpPr/>
          <p:nvPr/>
        </p:nvSpPr>
        <p:spPr>
          <a:xfrm>
            <a:off x="5306670" y="254963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2" name="Google Shape;142;p21"/>
          <p:cNvSpPr/>
          <p:nvPr/>
        </p:nvSpPr>
        <p:spPr>
          <a:xfrm>
            <a:off x="6830355" y="254963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3" name="Google Shape;143;p21"/>
          <p:cNvSpPr txBox="1"/>
          <p:nvPr/>
        </p:nvSpPr>
        <p:spPr>
          <a:xfrm>
            <a:off x="5727125" y="3332500"/>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
        <p:nvSpPr>
          <p:cNvPr id="144" name="Google Shape;144;p21"/>
          <p:cNvSpPr txBox="1"/>
          <p:nvPr/>
        </p:nvSpPr>
        <p:spPr>
          <a:xfrm>
            <a:off x="7246150" y="3332500"/>
            <a:ext cx="113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145" name="Google Shape;145;p21"/>
          <p:cNvSpPr txBox="1"/>
          <p:nvPr/>
        </p:nvSpPr>
        <p:spPr>
          <a:xfrm>
            <a:off x="6404150" y="2003863"/>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
        <p:nvSpPr>
          <p:cNvPr id="146" name="Google Shape;146;p21"/>
          <p:cNvSpPr/>
          <p:nvPr/>
        </p:nvSpPr>
        <p:spPr>
          <a:xfrm>
            <a:off x="1104195" y="1175267"/>
            <a:ext cx="2066400" cy="20574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7" name="Google Shape;147;p21"/>
          <p:cNvSpPr/>
          <p:nvPr/>
        </p:nvSpPr>
        <p:spPr>
          <a:xfrm>
            <a:off x="388358" y="2549639"/>
            <a:ext cx="1975200" cy="19659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8" name="Google Shape;148;p21"/>
          <p:cNvSpPr/>
          <p:nvPr/>
        </p:nvSpPr>
        <p:spPr>
          <a:xfrm>
            <a:off x="1963556" y="2549639"/>
            <a:ext cx="1965900" cy="19659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149" name="Google Shape;149;p21"/>
          <p:cNvSpPr txBox="1"/>
          <p:nvPr/>
        </p:nvSpPr>
        <p:spPr>
          <a:xfrm>
            <a:off x="1446800" y="2003863"/>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POTENTIAL</a:t>
            </a:r>
            <a:endParaRPr>
              <a:solidFill>
                <a:schemeClr val="dk1"/>
              </a:solidFill>
              <a:latin typeface="Black Ops One"/>
              <a:ea typeface="Black Ops One"/>
              <a:cs typeface="Black Ops One"/>
              <a:sym typeface="Black Ops One"/>
            </a:endParaRPr>
          </a:p>
        </p:txBody>
      </p:sp>
      <p:sp>
        <p:nvSpPr>
          <p:cNvPr id="150" name="Google Shape;150;p21"/>
          <p:cNvSpPr txBox="1"/>
          <p:nvPr/>
        </p:nvSpPr>
        <p:spPr>
          <a:xfrm>
            <a:off x="2255900" y="33324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PURPOSE</a:t>
            </a:r>
            <a:endParaRPr>
              <a:solidFill>
                <a:schemeClr val="dk1"/>
              </a:solidFill>
              <a:latin typeface="Black Ops One"/>
              <a:ea typeface="Black Ops One"/>
              <a:cs typeface="Black Ops One"/>
              <a:sym typeface="Black Ops One"/>
            </a:endParaRPr>
          </a:p>
        </p:txBody>
      </p:sp>
      <p:sp>
        <p:nvSpPr>
          <p:cNvPr id="151" name="Google Shape;151;p21"/>
          <p:cNvSpPr txBox="1"/>
          <p:nvPr/>
        </p:nvSpPr>
        <p:spPr>
          <a:xfrm>
            <a:off x="685350" y="3332488"/>
            <a:ext cx="138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PASSION</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ctrTitle"/>
          </p:nvPr>
        </p:nvSpPr>
        <p:spPr>
          <a:xfrm>
            <a:off x="311700" y="356100"/>
            <a:ext cx="8520600" cy="94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u="sng">
                <a:latin typeface="Black Ops One"/>
                <a:ea typeface="Black Ops One"/>
                <a:cs typeface="Black Ops One"/>
                <a:sym typeface="Black Ops One"/>
              </a:rPr>
              <a:t>AQUILA AND PRISCILLA</a:t>
            </a:r>
            <a:endParaRPr sz="2800" u="sng">
              <a:latin typeface="Black Ops One"/>
              <a:ea typeface="Black Ops One"/>
              <a:cs typeface="Black Ops One"/>
              <a:sym typeface="Black Ops One"/>
            </a:endParaRPr>
          </a:p>
        </p:txBody>
      </p:sp>
      <p:sp>
        <p:nvSpPr>
          <p:cNvPr id="157" name="Google Shape;157;p22"/>
          <p:cNvSpPr txBox="1"/>
          <p:nvPr>
            <p:ph idx="1" type="subTitle"/>
          </p:nvPr>
        </p:nvSpPr>
        <p:spPr>
          <a:xfrm>
            <a:off x="1491750" y="1846100"/>
            <a:ext cx="6160500" cy="2119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PARTNERS IN THE HOME</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PARTNERS IN THE </a:t>
            </a:r>
            <a:r>
              <a:rPr lang="en" sz="2400">
                <a:solidFill>
                  <a:schemeClr val="dk1"/>
                </a:solidFill>
                <a:latin typeface="Black Ops One"/>
                <a:ea typeface="Black Ops One"/>
                <a:cs typeface="Black Ops One"/>
                <a:sym typeface="Black Ops One"/>
              </a:rPr>
              <a:t>MARKETPLACE</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PARTNERS IN THE KINGDOM</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ctrTitle"/>
          </p:nvPr>
        </p:nvSpPr>
        <p:spPr>
          <a:xfrm>
            <a:off x="311700" y="760100"/>
            <a:ext cx="8520600" cy="490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sz="2800" u="sng">
                <a:latin typeface="Black Ops One"/>
                <a:ea typeface="Black Ops One"/>
                <a:cs typeface="Black Ops One"/>
                <a:sym typeface="Black Ops One"/>
              </a:rPr>
              <a:t>AQUILA AND PRISCILLA</a:t>
            </a:r>
            <a:endParaRPr u="sng"/>
          </a:p>
        </p:txBody>
      </p:sp>
      <p:sp>
        <p:nvSpPr>
          <p:cNvPr id="163" name="Google Shape;163;p23"/>
          <p:cNvSpPr txBox="1"/>
          <p:nvPr>
            <p:ph idx="1" type="subTitle"/>
          </p:nvPr>
        </p:nvSpPr>
        <p:spPr>
          <a:xfrm>
            <a:off x="311700" y="1971700"/>
            <a:ext cx="8520600" cy="7926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Clr>
                <a:schemeClr val="dk1"/>
              </a:buClr>
              <a:buSzPts val="2400"/>
              <a:buFont typeface="Black Ops One"/>
              <a:buAutoNum type="arabicPeriod"/>
            </a:pPr>
            <a:r>
              <a:rPr lang="en" sz="2400">
                <a:solidFill>
                  <a:schemeClr val="dk1"/>
                </a:solidFill>
                <a:latin typeface="Black Ops One"/>
                <a:ea typeface="Black Ops One"/>
                <a:cs typeface="Black Ops One"/>
                <a:sym typeface="Black Ops One"/>
              </a:rPr>
              <a:t>THEY USED THEIR HOME AND </a:t>
            </a:r>
            <a:r>
              <a:rPr lang="en" sz="2400">
                <a:solidFill>
                  <a:schemeClr val="dk1"/>
                </a:solidFill>
                <a:latin typeface="Black Ops One"/>
                <a:ea typeface="Black Ops One"/>
                <a:cs typeface="Black Ops One"/>
                <a:sym typeface="Black Ops One"/>
              </a:rPr>
              <a:t>THEIR</a:t>
            </a:r>
            <a:r>
              <a:rPr lang="en" sz="2400">
                <a:solidFill>
                  <a:schemeClr val="dk1"/>
                </a:solidFill>
                <a:latin typeface="Black Ops One"/>
                <a:ea typeface="Black Ops One"/>
                <a:cs typeface="Black Ops One"/>
                <a:sym typeface="Black Ops One"/>
              </a:rPr>
              <a:t> BUSINESS TO SERVE THE KINGDOM.</a:t>
            </a:r>
            <a:endParaRPr sz="2400">
              <a:solidFill>
                <a:schemeClr val="dk1"/>
              </a:solidFill>
              <a:latin typeface="Black Ops One"/>
              <a:ea typeface="Black Ops One"/>
              <a:cs typeface="Black Ops One"/>
              <a:sym typeface="Black Ops On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