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1"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Lst>
  <p:sldSz cy="5143500" cx="9144000"/>
  <p:notesSz cx="6858000" cy="9144000"/>
  <p:embeddedFontLst>
    <p:embeddedFont>
      <p:font typeface="Black Ops One"/>
      <p:regular r:id="rId63"/>
    </p:embeddedFont>
    <p:embeddedFont>
      <p:font typeface="Helvetica Neue"/>
      <p:regular r:id="rId64"/>
      <p:bold r:id="rId65"/>
      <p:italic r:id="rId66"/>
      <p:boldItalic r:id="rId6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62" Type="http://schemas.openxmlformats.org/officeDocument/2006/relationships/slide" Target="slides/slide57.xml"/><Relationship Id="rId61" Type="http://schemas.openxmlformats.org/officeDocument/2006/relationships/slide" Target="slides/slide56.xml"/><Relationship Id="rId20" Type="http://schemas.openxmlformats.org/officeDocument/2006/relationships/slide" Target="slides/slide15.xml"/><Relationship Id="rId64" Type="http://schemas.openxmlformats.org/officeDocument/2006/relationships/font" Target="fonts/HelveticaNeue-regular.fntdata"/><Relationship Id="rId63" Type="http://schemas.openxmlformats.org/officeDocument/2006/relationships/font" Target="fonts/BlackOpsOne-regular.fntdata"/><Relationship Id="rId22" Type="http://schemas.openxmlformats.org/officeDocument/2006/relationships/slide" Target="slides/slide17.xml"/><Relationship Id="rId66" Type="http://schemas.openxmlformats.org/officeDocument/2006/relationships/font" Target="fonts/HelveticaNeue-italic.fntdata"/><Relationship Id="rId21" Type="http://schemas.openxmlformats.org/officeDocument/2006/relationships/slide" Target="slides/slide16.xml"/><Relationship Id="rId65" Type="http://schemas.openxmlformats.org/officeDocument/2006/relationships/font" Target="fonts/HelveticaNeue-bold.fntdata"/><Relationship Id="rId24" Type="http://schemas.openxmlformats.org/officeDocument/2006/relationships/slide" Target="slides/slide19.xml"/><Relationship Id="rId23" Type="http://schemas.openxmlformats.org/officeDocument/2006/relationships/slide" Target="slides/slide18.xml"/><Relationship Id="rId67" Type="http://schemas.openxmlformats.org/officeDocument/2006/relationships/font" Target="fonts/HelveticaNeue-boldItalic.fntdata"/><Relationship Id="rId60" Type="http://schemas.openxmlformats.org/officeDocument/2006/relationships/slide" Target="slides/slide55.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11" Type="http://schemas.openxmlformats.org/officeDocument/2006/relationships/slide" Target="slides/slide6.xml"/><Relationship Id="rId55" Type="http://schemas.openxmlformats.org/officeDocument/2006/relationships/slide" Target="slides/slide50.xml"/><Relationship Id="rId10" Type="http://schemas.openxmlformats.org/officeDocument/2006/relationships/slide" Target="slides/slide5.xml"/><Relationship Id="rId54" Type="http://schemas.openxmlformats.org/officeDocument/2006/relationships/slide" Target="slides/slide49.xml"/><Relationship Id="rId13" Type="http://schemas.openxmlformats.org/officeDocument/2006/relationships/slide" Target="slides/slide8.xml"/><Relationship Id="rId57" Type="http://schemas.openxmlformats.org/officeDocument/2006/relationships/slide" Target="slides/slide52.xml"/><Relationship Id="rId12" Type="http://schemas.openxmlformats.org/officeDocument/2006/relationships/slide" Target="slides/slide7.xml"/><Relationship Id="rId56" Type="http://schemas.openxmlformats.org/officeDocument/2006/relationships/slide" Target="slides/slide51.xml"/><Relationship Id="rId15" Type="http://schemas.openxmlformats.org/officeDocument/2006/relationships/slide" Target="slides/slide10.xml"/><Relationship Id="rId59" Type="http://schemas.openxmlformats.org/officeDocument/2006/relationships/slide" Target="slides/slide54.xml"/><Relationship Id="rId14" Type="http://schemas.openxmlformats.org/officeDocument/2006/relationships/slide" Target="slides/slide9.xml"/><Relationship Id="rId58" Type="http://schemas.openxmlformats.org/officeDocument/2006/relationships/slide" Target="slides/slide53.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g2e560ae5c40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 name="Google Shape;59;g2e560ae5c40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I hope at this point you are beginning to see how each of these sessions build upon the last.  We left off last time with Dream Master.  I shared with you the impact of that as well as Best Days with my own family.  I hope you have implemented  your schedule in the coming months.  As I stated, Suzanne and I plan on hosting Dream Master Days in our home later in the year if that is something you think you will be interested in.</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2e560ae5c40_0_1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2e560ae5c40_0_1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When we look at calling in career how does the bible give us examples?</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2e560ae5c40_0_1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2e560ae5c40_0_1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2e560ae5c40_0_2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5" name="Google Shape;155;g2e560ae5c40_0_2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 carpenter for AT LEAST a decade before his calling.</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g2e560ae5c40_0_2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7" name="Google Shape;177;g2e560ae5c40_0_2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g2e560ae5c40_0_1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3" name="Google Shape;203;g2e560ae5c40_0_1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Tentmaking, tentmaking while he began his calling, then completely in his calling.</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g2e560ae5c40_0_2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4" name="Google Shape;234;g2e560ae5c40_0_2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 have to reimagine how our career can work for us when it comes to our calling.  This isn’t about shifting careers it’s about shifting how you look at your career.  How can we use our career to create margin that allows us to operate in our calling.</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g2e560ae5c40_0_1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0" name="Google Shape;270;g2e560ae5c40_0_1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g2e560ae5c40_0_1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6" name="Google Shape;276;g2e560ae5c40_0_1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When we begin to study the parallels between career and Kingdom we have to ask ourselves “Where is God showing up at work”, “what does he love about what I am doing in my current career”</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g2e560ae5c40_0_1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2" name="Google Shape;282;g2e560ae5c40_0_1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This is part of the packet discussion.</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g2e560ae5c40_0_1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9" name="Google Shape;289;g2e560ae5c40_0_1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 you are </a:t>
            </a:r>
            <a:r>
              <a:rPr lang="en"/>
              <a:t>probably asking…..just how does this happen practically.  The 80/20 principle is truly the secret sauce to finding margin.</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Today we shift into your career.  Your career is where you give most of your focus and for most it’s what </a:t>
            </a:r>
            <a:r>
              <a:rPr lang="en"/>
              <a:t>consumes</a:t>
            </a:r>
            <a:r>
              <a:rPr lang="en"/>
              <a:t> most of your time.  Even to the detriment of </a:t>
            </a:r>
            <a:r>
              <a:rPr lang="en"/>
              <a:t>other</a:t>
            </a:r>
            <a:r>
              <a:rPr lang="en"/>
              <a:t> areas of our lives.</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g2e560ae5c40_0_3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5" name="Google Shape;295;g2e560ae5c40_0_3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g2e560ae5c40_0_1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2" name="Google Shape;302;g2e560ae5c40_0_1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Where your natural talent and genius </a:t>
            </a:r>
            <a:r>
              <a:rPr lang="en"/>
              <a:t>align</a:t>
            </a:r>
            <a:r>
              <a:rPr lang="en"/>
              <a:t> is where you find yourself saying “I can’t believe I get paid for this”</a:t>
            </a:r>
            <a:endParaRPr/>
          </a:p>
          <a:p>
            <a:pPr indent="0" lvl="0" marL="0" rtl="0" algn="l">
              <a:spcBef>
                <a:spcPts val="0"/>
              </a:spcBef>
              <a:spcAft>
                <a:spcPts val="0"/>
              </a:spcAft>
              <a:buNone/>
            </a:pPr>
            <a:r>
              <a:rPr lang="en"/>
              <a:t>As you move away from the center you become less and less valuable and useful producing less yield for the effort and the time.  The idea is to operate in your natural talent and genius.</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g2e560ae5c40_0_4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9" name="Google Shape;319;g2e560ae5c40_0_4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If you look at your normal day and from the time your feet hit the ground until you lay your head down you are packed with ZERO down time you are maxed…..but what is causing the max out?  Take a step back and take a look at how to take a </a:t>
            </a:r>
            <a:r>
              <a:rPr lang="en"/>
              <a:t>machete</a:t>
            </a:r>
            <a:r>
              <a:rPr lang="en"/>
              <a:t> to the activities that are not producing results.</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g2e560ae5c40_0_5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5" name="Google Shape;335;g2e560ae5c40_0_5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Anything in red has to be eliminated immediately.  Some would say “why not knock out everything that isn’t the highest producing time investment?”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If you take inventory of the things you do that produce any real result and can see things that can be kept in your </a:t>
            </a:r>
            <a:r>
              <a:rPr lang="en"/>
              <a:t>wheelhouse</a:t>
            </a:r>
            <a:r>
              <a:rPr lang="en"/>
              <a:t> but delegated or brokered for a positive result you should keep it.</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3" name="Shape 353"/>
        <p:cNvGrpSpPr/>
        <p:nvPr/>
      </p:nvGrpSpPr>
      <p:grpSpPr>
        <a:xfrm>
          <a:off x="0" y="0"/>
          <a:ext cx="0" cy="0"/>
          <a:chOff x="0" y="0"/>
          <a:chExt cx="0" cy="0"/>
        </a:xfrm>
      </p:grpSpPr>
      <p:sp>
        <p:nvSpPr>
          <p:cNvPr id="354" name="Google Shape;354;g2e560ae5c40_0_5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5" name="Google Shape;355;g2e560ae5c40_0_5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When you do this the 20% get really concentrated and brings larger and larger results and returns.  It’s not about maxing out the thermometer again, it’s about strategically mastering your time.</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1" name="Shape 371"/>
        <p:cNvGrpSpPr/>
        <p:nvPr/>
      </p:nvGrpSpPr>
      <p:grpSpPr>
        <a:xfrm>
          <a:off x="0" y="0"/>
          <a:ext cx="0" cy="0"/>
          <a:chOff x="0" y="0"/>
          <a:chExt cx="0" cy="0"/>
        </a:xfrm>
      </p:grpSpPr>
      <p:sp>
        <p:nvSpPr>
          <p:cNvPr id="372" name="Google Shape;372;g2e560ae5c40_0_5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3" name="Google Shape;373;g2e560ae5c40_0_5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Again what does that look like? </a:t>
            </a:r>
            <a:endParaRPr/>
          </a:p>
          <a:p>
            <a:pPr indent="0" lvl="0" marL="0" rtl="0" algn="l">
              <a:spcBef>
                <a:spcPts val="0"/>
              </a:spcBef>
              <a:spcAft>
                <a:spcPts val="0"/>
              </a:spcAft>
              <a:buNone/>
            </a:pPr>
            <a:r>
              <a:rPr lang="en"/>
              <a:t>New found margin is for CALLING focus days</a:t>
            </a:r>
            <a:endParaRPr/>
          </a:p>
          <a:p>
            <a:pPr indent="0" lvl="0" marL="0" rtl="0" algn="l">
              <a:spcBef>
                <a:spcPts val="0"/>
              </a:spcBef>
              <a:spcAft>
                <a:spcPts val="0"/>
              </a:spcAft>
              <a:buNone/>
            </a:pPr>
            <a:r>
              <a:rPr lang="en"/>
              <a:t>Buffer days are where we find activities that could potentially be delegated or </a:t>
            </a:r>
            <a:r>
              <a:rPr lang="en"/>
              <a:t>brokered</a:t>
            </a:r>
            <a:endParaRPr/>
          </a:p>
          <a:p>
            <a:pPr indent="0" lvl="0" marL="0" rtl="0" algn="l">
              <a:spcBef>
                <a:spcPts val="0"/>
              </a:spcBef>
              <a:spcAft>
                <a:spcPts val="0"/>
              </a:spcAft>
              <a:buNone/>
            </a:pPr>
            <a:r>
              <a:rPr lang="en"/>
              <a:t>And at work you are WAY more productive.  The time that is being spent is FOCUSED CAREER time that is </a:t>
            </a:r>
            <a:r>
              <a:rPr lang="en"/>
              <a:t>yielding</a:t>
            </a:r>
            <a:r>
              <a:rPr lang="en"/>
              <a:t> Massivie results, because you are not running at redline and you are in your genius and natural talent.</a:t>
            </a:r>
            <a:endParaRPr/>
          </a:p>
          <a:p>
            <a:pPr indent="0" lvl="0" marL="0" rtl="0" algn="l">
              <a:spcBef>
                <a:spcPts val="0"/>
              </a:spcBef>
              <a:spcAft>
                <a:spcPts val="0"/>
              </a:spcAft>
              <a:buNone/>
            </a:pPr>
            <a:r>
              <a:rPr lang="en"/>
              <a:t>Better quality work, better creativity, less stress, less anxiety, you know who you are and what you offer and you offer it well.</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9" name="Shape 389"/>
        <p:cNvGrpSpPr/>
        <p:nvPr/>
      </p:nvGrpSpPr>
      <p:grpSpPr>
        <a:xfrm>
          <a:off x="0" y="0"/>
          <a:ext cx="0" cy="0"/>
          <a:chOff x="0" y="0"/>
          <a:chExt cx="0" cy="0"/>
        </a:xfrm>
      </p:grpSpPr>
      <p:sp>
        <p:nvSpPr>
          <p:cNvPr id="390" name="Google Shape;390;g2e560ae5c40_0_6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1" name="Google Shape;391;g2e560ae5c40_0_6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6" name="Shape 406"/>
        <p:cNvGrpSpPr/>
        <p:nvPr/>
      </p:nvGrpSpPr>
      <p:grpSpPr>
        <a:xfrm>
          <a:off x="0" y="0"/>
          <a:ext cx="0" cy="0"/>
          <a:chOff x="0" y="0"/>
          <a:chExt cx="0" cy="0"/>
        </a:xfrm>
      </p:grpSpPr>
      <p:sp>
        <p:nvSpPr>
          <p:cNvPr id="407" name="Google Shape;407;g2e560ae5c40_0_7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8" name="Google Shape;408;g2e560ae5c40_0_7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 tak the new found margin and move it ALONG SIDE you career for you calling.</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0" name="Shape 420"/>
        <p:cNvGrpSpPr/>
        <p:nvPr/>
      </p:nvGrpSpPr>
      <p:grpSpPr>
        <a:xfrm>
          <a:off x="0" y="0"/>
          <a:ext cx="0" cy="0"/>
          <a:chOff x="0" y="0"/>
          <a:chExt cx="0" cy="0"/>
        </a:xfrm>
      </p:grpSpPr>
      <p:sp>
        <p:nvSpPr>
          <p:cNvPr id="421" name="Google Shape;421;g2e560ae5c40_0_7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2" name="Google Shape;422;g2e560ae5c40_0_7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This doesn’t </a:t>
            </a:r>
            <a:r>
              <a:rPr lang="en"/>
              <a:t>necessarily</a:t>
            </a:r>
            <a:r>
              <a:rPr lang="en"/>
              <a:t> mean it is </a:t>
            </a:r>
            <a:r>
              <a:rPr lang="en"/>
              <a:t>separate</a:t>
            </a:r>
            <a:r>
              <a:rPr lang="en"/>
              <a:t> from your career.  It could be inside of your </a:t>
            </a:r>
            <a:r>
              <a:rPr lang="en"/>
              <a:t>career</a:t>
            </a:r>
            <a:r>
              <a:rPr lang="en"/>
              <a:t>.  You will take the time to work through this in the worksheets at the table by Rate your use for each of your responsibilities. Label as “Incompetent/</a:t>
            </a:r>
            <a:endParaRPr/>
          </a:p>
          <a:p>
            <a:pPr indent="0" lvl="0" marL="0" rtl="0" algn="l">
              <a:spcBef>
                <a:spcPts val="0"/>
              </a:spcBef>
              <a:spcAft>
                <a:spcPts val="0"/>
              </a:spcAft>
              <a:buClr>
                <a:schemeClr val="dk1"/>
              </a:buClr>
              <a:buSzPts val="1100"/>
              <a:buFont typeface="Arial"/>
              <a:buNone/>
            </a:pPr>
            <a:r>
              <a:rPr lang="en"/>
              <a:t>weak”, “Competent/ok”, “Excellent/good,” or “Natural talent/strong”)</a:t>
            </a:r>
            <a:endParaRPr/>
          </a:p>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8" name="Shape 438"/>
        <p:cNvGrpSpPr/>
        <p:nvPr/>
      </p:nvGrpSpPr>
      <p:grpSpPr>
        <a:xfrm>
          <a:off x="0" y="0"/>
          <a:ext cx="0" cy="0"/>
          <a:chOff x="0" y="0"/>
          <a:chExt cx="0" cy="0"/>
        </a:xfrm>
      </p:grpSpPr>
      <p:sp>
        <p:nvSpPr>
          <p:cNvPr id="439" name="Google Shape;439;g2e560ae5c40_0_4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0" name="Google Shape;440;g2e560ae5c40_0_4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g2e560ae5c4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 name="Google Shape;71;g2e560ae5c4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Today is about thinking our career and it’s </a:t>
            </a:r>
            <a:r>
              <a:rPr lang="en"/>
              <a:t>relevance</a:t>
            </a:r>
            <a:r>
              <a:rPr lang="en"/>
              <a:t> in the Kingdom and what that looks like.</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4" name="Shape 444"/>
        <p:cNvGrpSpPr/>
        <p:nvPr/>
      </p:nvGrpSpPr>
      <p:grpSpPr>
        <a:xfrm>
          <a:off x="0" y="0"/>
          <a:ext cx="0" cy="0"/>
          <a:chOff x="0" y="0"/>
          <a:chExt cx="0" cy="0"/>
        </a:xfrm>
      </p:grpSpPr>
      <p:sp>
        <p:nvSpPr>
          <p:cNvPr id="445" name="Google Shape;445;g211ffa2012a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6" name="Google Shape;446;g211ffa2012a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 How many in here thought of yourself when I asked the question?</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3" name="Shape 453"/>
        <p:cNvGrpSpPr/>
        <p:nvPr/>
      </p:nvGrpSpPr>
      <p:grpSpPr>
        <a:xfrm>
          <a:off x="0" y="0"/>
          <a:ext cx="0" cy="0"/>
          <a:chOff x="0" y="0"/>
          <a:chExt cx="0" cy="0"/>
        </a:xfrm>
      </p:grpSpPr>
      <p:sp>
        <p:nvSpPr>
          <p:cNvPr id="454" name="Google Shape;454;g2e560ae5c40_0_7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5" name="Google Shape;455;g2e560ae5c40_0_7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Workmanship in Greek is Poema = poem. </a:t>
            </a:r>
            <a:r>
              <a:rPr lang="en"/>
              <a:t> We were created before time existed, the trinity was together thinking about what YOU would do, giving you the capability to do the things he designed you to do and preparing the work specifically designed for you to do.  They not only gave you the perfect design but also the opportunity to use that designfor God’s glory and purpose.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God, Jesus and Holy Spirit are giving us work and also they are </a:t>
            </a:r>
            <a:r>
              <a:rPr lang="en"/>
              <a:t>gifting</a:t>
            </a:r>
            <a:r>
              <a:rPr lang="en"/>
              <a:t> us especially for that work.  We don’t see </a:t>
            </a:r>
            <a:r>
              <a:rPr lang="en"/>
              <a:t>ourselves</a:t>
            </a:r>
            <a:r>
              <a:rPr lang="en"/>
              <a:t> as God’s masterpiece.  We tend to play down or shame the masterpiece.</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2" name="Shape 462"/>
        <p:cNvGrpSpPr/>
        <p:nvPr/>
      </p:nvGrpSpPr>
      <p:grpSpPr>
        <a:xfrm>
          <a:off x="0" y="0"/>
          <a:ext cx="0" cy="0"/>
          <a:chOff x="0" y="0"/>
          <a:chExt cx="0" cy="0"/>
        </a:xfrm>
      </p:grpSpPr>
      <p:sp>
        <p:nvSpPr>
          <p:cNvPr id="463" name="Google Shape;463;g2e560ae5c40_0_7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4" name="Google Shape;464;g2e560ae5c40_0_7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It’s doesn’t </a:t>
            </a:r>
            <a:r>
              <a:rPr lang="en"/>
              <a:t>measure</a:t>
            </a:r>
            <a:r>
              <a:rPr lang="en"/>
              <a:t> up.  Not a gift.  Has flaws. </a:t>
            </a:r>
            <a:endParaRPr/>
          </a:p>
          <a:p>
            <a:pPr indent="0" lvl="0" marL="0" rtl="0" algn="l">
              <a:spcBef>
                <a:spcPts val="0"/>
              </a:spcBef>
              <a:spcAft>
                <a:spcPts val="0"/>
              </a:spcAft>
              <a:buNone/>
            </a:pPr>
            <a:r>
              <a:rPr lang="en"/>
              <a:t>Awkward and strange with the artist in the room.   We do that all the time by discounting what God created when he created us.  How do we </a:t>
            </a:r>
            <a:r>
              <a:rPr lang="en"/>
              <a:t>begin to see ourselves and what gifts we are equipped with?</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1" name="Shape 471"/>
        <p:cNvGrpSpPr/>
        <p:nvPr/>
      </p:nvGrpSpPr>
      <p:grpSpPr>
        <a:xfrm>
          <a:off x="0" y="0"/>
          <a:ext cx="0" cy="0"/>
          <a:chOff x="0" y="0"/>
          <a:chExt cx="0" cy="0"/>
        </a:xfrm>
      </p:grpSpPr>
      <p:sp>
        <p:nvSpPr>
          <p:cNvPr id="472" name="Google Shape;472;g2e560ae5c40_0_7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3" name="Google Shape;473;g2e560ae5c40_0_7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They have discovered 34 Natural talents </a:t>
            </a:r>
            <a:r>
              <a:rPr lang="en"/>
              <a:t>separated</a:t>
            </a:r>
            <a:r>
              <a:rPr lang="en"/>
              <a:t> by themes.  For example communication is a theme and inside of that theme is any talent that revolves around communicating.  By taking the </a:t>
            </a:r>
            <a:r>
              <a:rPr lang="en"/>
              <a:t>assessment</a:t>
            </a:r>
            <a:r>
              <a:rPr lang="en"/>
              <a:t> you are shown your top five talent themes.  Talents that God </a:t>
            </a:r>
            <a:r>
              <a:rPr lang="en"/>
              <a:t>specifically</a:t>
            </a:r>
            <a:r>
              <a:rPr lang="en"/>
              <a:t> gave only to you.</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0" name="Shape 480"/>
        <p:cNvGrpSpPr/>
        <p:nvPr/>
      </p:nvGrpSpPr>
      <p:grpSpPr>
        <a:xfrm>
          <a:off x="0" y="0"/>
          <a:ext cx="0" cy="0"/>
          <a:chOff x="0" y="0"/>
          <a:chExt cx="0" cy="0"/>
        </a:xfrm>
      </p:grpSpPr>
      <p:sp>
        <p:nvSpPr>
          <p:cNvPr id="481" name="Google Shape;481;g2e560ae5c40_0_7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2" name="Google Shape;482;g2e560ae5c40_0_7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0" name="Shape 490"/>
        <p:cNvGrpSpPr/>
        <p:nvPr/>
      </p:nvGrpSpPr>
      <p:grpSpPr>
        <a:xfrm>
          <a:off x="0" y="0"/>
          <a:ext cx="0" cy="0"/>
          <a:chOff x="0" y="0"/>
          <a:chExt cx="0" cy="0"/>
        </a:xfrm>
      </p:grpSpPr>
      <p:sp>
        <p:nvSpPr>
          <p:cNvPr id="491" name="Google Shape;491;g2e560ae5c40_0_8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2" name="Google Shape;492;g2e560ae5c40_0_8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These are the ones that came back for me.</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0" name="Shape 500"/>
        <p:cNvGrpSpPr/>
        <p:nvPr/>
      </p:nvGrpSpPr>
      <p:grpSpPr>
        <a:xfrm>
          <a:off x="0" y="0"/>
          <a:ext cx="0" cy="0"/>
          <a:chOff x="0" y="0"/>
          <a:chExt cx="0" cy="0"/>
        </a:xfrm>
      </p:grpSpPr>
      <p:sp>
        <p:nvSpPr>
          <p:cNvPr id="501" name="Google Shape;501;g2e560ae5c40_0_8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2" name="Google Shape;502;g2e560ae5c40_0_8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If you are going to get blown up results it’s going to take focusing on those talents.  Then..</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Celebrate it</a:t>
            </a:r>
            <a:endParaRPr/>
          </a:p>
          <a:p>
            <a:pPr indent="0" lvl="0" marL="0" rtl="0" algn="l">
              <a:spcBef>
                <a:spcPts val="0"/>
              </a:spcBef>
              <a:spcAft>
                <a:spcPts val="0"/>
              </a:spcAft>
              <a:buNone/>
            </a:pPr>
            <a:r>
              <a:rPr lang="en"/>
              <a:t>Own it</a:t>
            </a:r>
            <a:endParaRPr/>
          </a:p>
          <a:p>
            <a:pPr indent="0" lvl="0" marL="0" rtl="0" algn="l">
              <a:spcBef>
                <a:spcPts val="0"/>
              </a:spcBef>
              <a:spcAft>
                <a:spcPts val="0"/>
              </a:spcAft>
              <a:buNone/>
            </a:pPr>
            <a:r>
              <a:rPr lang="en"/>
              <a:t>Aim it</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8" name="Shape 518"/>
        <p:cNvGrpSpPr/>
        <p:nvPr/>
      </p:nvGrpSpPr>
      <p:grpSpPr>
        <a:xfrm>
          <a:off x="0" y="0"/>
          <a:ext cx="0" cy="0"/>
          <a:chOff x="0" y="0"/>
          <a:chExt cx="0" cy="0"/>
        </a:xfrm>
      </p:grpSpPr>
      <p:sp>
        <p:nvSpPr>
          <p:cNvPr id="519" name="Google Shape;519;g2e560ae5c40_0_8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0" name="Google Shape;520;g2e560ae5c40_0_8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book gives you the names and the definitions of each of your talent themes.  When you define them you are going to have to own them and get really familiar with them even memorize them.  THEN AIM them by focusing  on activities that USE those.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If you train on your talents you will experience MORE RAPID growth  than if you trained on your weaknesses.  It’s counterintuitive, we think we should train on what we need work on.  God designed us to focus on our talents.  “Around the table.</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7" name="Shape 527"/>
        <p:cNvGrpSpPr/>
        <p:nvPr/>
      </p:nvGrpSpPr>
      <p:grpSpPr>
        <a:xfrm>
          <a:off x="0" y="0"/>
          <a:ext cx="0" cy="0"/>
          <a:chOff x="0" y="0"/>
          <a:chExt cx="0" cy="0"/>
        </a:xfrm>
      </p:grpSpPr>
      <p:sp>
        <p:nvSpPr>
          <p:cNvPr id="528" name="Google Shape;528;g2e560ae5c40_0_8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9" name="Google Shape;529;g2e560ae5c40_0_8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 how does the masterpiece that God created and the talents he has given us show up in our roles in productivity.</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3" name="Shape 533"/>
        <p:cNvGrpSpPr/>
        <p:nvPr/>
      </p:nvGrpSpPr>
      <p:grpSpPr>
        <a:xfrm>
          <a:off x="0" y="0"/>
          <a:ext cx="0" cy="0"/>
          <a:chOff x="0" y="0"/>
          <a:chExt cx="0" cy="0"/>
        </a:xfrm>
      </p:grpSpPr>
      <p:sp>
        <p:nvSpPr>
          <p:cNvPr id="534" name="Google Shape;534;g2e560ae5c40_0_8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35" name="Google Shape;535;g2e560ae5c40_0_8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ADIZES LIFE CYCLE MODEL.  This is based on the life of the entrepreneur or an actual business owned by that founding entrepreneur.  Everything in life begins with ideas.</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2e560ae5c40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2e560ae5c40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best question to start this journey is this.  When most of us think about this we immediately go to the ones in the pulpit or on the mission field.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0" name="Shape 540"/>
        <p:cNvGrpSpPr/>
        <p:nvPr/>
      </p:nvGrpSpPr>
      <p:grpSpPr>
        <a:xfrm>
          <a:off x="0" y="0"/>
          <a:ext cx="0" cy="0"/>
          <a:chOff x="0" y="0"/>
          <a:chExt cx="0" cy="0"/>
        </a:xfrm>
      </p:grpSpPr>
      <p:sp>
        <p:nvSpPr>
          <p:cNvPr id="541" name="Google Shape;541;g2e560ae5c40_0_8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2" name="Google Shape;542;g2e560ae5c40_0_8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If we apply this lifecyle to leadership by season of model of productivity we can see three very distinct roles in any activity.  Activity originator, activity organizer and activity operator.  They are distinct and separate.  Originators and operators do not get along. The originators keep bringing new ideas and the operators say stop with the ideas, there is an activity that needs finishing.  The organizer is unique in being able to see both sides.  They allow the operator to steal the show by organizing the way the activity should operate.</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7" name="Shape 557"/>
        <p:cNvGrpSpPr/>
        <p:nvPr/>
      </p:nvGrpSpPr>
      <p:grpSpPr>
        <a:xfrm>
          <a:off x="0" y="0"/>
          <a:ext cx="0" cy="0"/>
          <a:chOff x="0" y="0"/>
          <a:chExt cx="0" cy="0"/>
        </a:xfrm>
      </p:grpSpPr>
      <p:sp>
        <p:nvSpPr>
          <p:cNvPr id="558" name="Google Shape;558;g2e560ae5c40_0_8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59" name="Google Shape;559;g2e560ae5c40_0_8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Together we begin to see a blend.  But each person has a place where they belong.</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5" name="Shape 575"/>
        <p:cNvGrpSpPr/>
        <p:nvPr/>
      </p:nvGrpSpPr>
      <p:grpSpPr>
        <a:xfrm>
          <a:off x="0" y="0"/>
          <a:ext cx="0" cy="0"/>
          <a:chOff x="0" y="0"/>
          <a:chExt cx="0" cy="0"/>
        </a:xfrm>
      </p:grpSpPr>
      <p:sp>
        <p:nvSpPr>
          <p:cNvPr id="576" name="Google Shape;576;g2e560ae5c40_0_9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7" name="Google Shape;577;g2e560ae5c40_0_9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As you hear this ask yourself “What role of leadership do I posses?”  It’s usually very evident.</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2" name="Shape 602"/>
        <p:cNvGrpSpPr/>
        <p:nvPr/>
      </p:nvGrpSpPr>
      <p:grpSpPr>
        <a:xfrm>
          <a:off x="0" y="0"/>
          <a:ext cx="0" cy="0"/>
          <a:chOff x="0" y="0"/>
          <a:chExt cx="0" cy="0"/>
        </a:xfrm>
      </p:grpSpPr>
      <p:sp>
        <p:nvSpPr>
          <p:cNvPr id="603" name="Google Shape;603;g2e560ae5c40_0_8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4" name="Google Shape;604;g2e560ae5c40_0_8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Each of the roles create.  What they create is: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When you have your table time you will have </a:t>
            </a:r>
            <a:r>
              <a:rPr lang="en"/>
              <a:t>resources</a:t>
            </a:r>
            <a:r>
              <a:rPr lang="en"/>
              <a:t> to help work through this.</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0" name="Shape 610"/>
        <p:cNvGrpSpPr/>
        <p:nvPr/>
      </p:nvGrpSpPr>
      <p:grpSpPr>
        <a:xfrm>
          <a:off x="0" y="0"/>
          <a:ext cx="0" cy="0"/>
          <a:chOff x="0" y="0"/>
          <a:chExt cx="0" cy="0"/>
        </a:xfrm>
      </p:grpSpPr>
      <p:sp>
        <p:nvSpPr>
          <p:cNvPr id="611" name="Google Shape;611;g2e560ae5c40_0_8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2" name="Google Shape;612;g2e560ae5c40_0_8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Now we are going to talk about the experiences that you have had that shape how you add value in your career.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This is something that is in constant flux and needs to be done as a reminder and updated as your experiences grow.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All of this is about learning to stay in your lane, stay in our role that God has gifted us with for the most impact.</a:t>
            </a:r>
            <a:endParaRPr/>
          </a:p>
          <a:p>
            <a:pPr indent="0" lvl="0" marL="0" rtl="0" algn="l">
              <a:spcBef>
                <a:spcPts val="0"/>
              </a:spcBef>
              <a:spcAft>
                <a:spcPts val="0"/>
              </a:spcAft>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6" name="Shape 616"/>
        <p:cNvGrpSpPr/>
        <p:nvPr/>
      </p:nvGrpSpPr>
      <p:grpSpPr>
        <a:xfrm>
          <a:off x="0" y="0"/>
          <a:ext cx="0" cy="0"/>
          <a:chOff x="0" y="0"/>
          <a:chExt cx="0" cy="0"/>
        </a:xfrm>
      </p:grpSpPr>
      <p:sp>
        <p:nvSpPr>
          <p:cNvPr id="617" name="Google Shape;617;g2e560ae5c40_0_9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8" name="Google Shape;618;g2e560ae5c40_0_9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As we look at this each of these you will need to find three answers for each..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5" name="Shape 625"/>
        <p:cNvGrpSpPr/>
        <p:nvPr/>
      </p:nvGrpSpPr>
      <p:grpSpPr>
        <a:xfrm>
          <a:off x="0" y="0"/>
          <a:ext cx="0" cy="0"/>
          <a:chOff x="0" y="0"/>
          <a:chExt cx="0" cy="0"/>
        </a:xfrm>
      </p:grpSpPr>
      <p:sp>
        <p:nvSpPr>
          <p:cNvPr id="626" name="Google Shape;626;g2e61ecd14d3_0_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7" name="Google Shape;627;g2e61ecd14d3_0_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next step is valuing them low to high according to your career pursuits.  When I use my personal characteristics and career pursuits this is how they line up.</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4" name="Shape 634"/>
        <p:cNvGrpSpPr/>
        <p:nvPr/>
      </p:nvGrpSpPr>
      <p:grpSpPr>
        <a:xfrm>
          <a:off x="0" y="0"/>
          <a:ext cx="0" cy="0"/>
          <a:chOff x="0" y="0"/>
          <a:chExt cx="0" cy="0"/>
        </a:xfrm>
      </p:grpSpPr>
      <p:sp>
        <p:nvSpPr>
          <p:cNvPr id="635" name="Google Shape;635;g2e560ae5c40_0_9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6" name="Google Shape;636;g2e560ae5c40_0_9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When you have done this you use them to create a dashboard.  This dashboard includes your leadership role, your top 5 natural talents and your personal unique characteristics.  The most important will stand out because you will be able to identify how they have affected your mindset, impact or excitement in your career.  You will be discussing this all around the table as well.</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9" name="Shape 659"/>
        <p:cNvGrpSpPr/>
        <p:nvPr/>
      </p:nvGrpSpPr>
      <p:grpSpPr>
        <a:xfrm>
          <a:off x="0" y="0"/>
          <a:ext cx="0" cy="0"/>
          <a:chOff x="0" y="0"/>
          <a:chExt cx="0" cy="0"/>
        </a:xfrm>
      </p:grpSpPr>
      <p:sp>
        <p:nvSpPr>
          <p:cNvPr id="660" name="Google Shape;660;g2e560ae5c40_0_9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1" name="Google Shape;661;g2e560ae5c40_0_9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So…..now that we have look at “your career and the Kingdom, the 80/20 principle, your God-designed potential, your role in productivity and your distinctive characteristics we are going to use those to strategically look at how you manage your career.</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5" name="Shape 665"/>
        <p:cNvGrpSpPr/>
        <p:nvPr/>
      </p:nvGrpSpPr>
      <p:grpSpPr>
        <a:xfrm>
          <a:off x="0" y="0"/>
          <a:ext cx="0" cy="0"/>
          <a:chOff x="0" y="0"/>
          <a:chExt cx="0" cy="0"/>
        </a:xfrm>
      </p:grpSpPr>
      <p:sp>
        <p:nvSpPr>
          <p:cNvPr id="666" name="Google Shape;666;g2e61ecd14d3_0_2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7" name="Google Shape;667;g2e61ecd14d3_0_2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AutoNum type="arabicPeriod"/>
            </a:pPr>
            <a:r>
              <a:rPr lang="en"/>
              <a:t> You can on your terms craft it to how you want it to look</a:t>
            </a:r>
            <a:endParaRPr/>
          </a:p>
          <a:p>
            <a:pPr indent="-298450" lvl="0" marL="457200" rtl="0" algn="l">
              <a:spcBef>
                <a:spcPts val="0"/>
              </a:spcBef>
              <a:spcAft>
                <a:spcPts val="0"/>
              </a:spcAft>
              <a:buSzPts val="1100"/>
              <a:buAutoNum type="arabicPeriod"/>
            </a:pPr>
            <a:r>
              <a:rPr lang="en"/>
              <a:t>The best of you to be </a:t>
            </a:r>
            <a:r>
              <a:rPr lang="en"/>
              <a:t>optimized</a:t>
            </a:r>
            <a:r>
              <a:rPr lang="en"/>
              <a:t> </a:t>
            </a:r>
            <a:r>
              <a:rPr lang="en"/>
              <a:t>out</a:t>
            </a:r>
            <a:r>
              <a:rPr lang="en"/>
              <a:t> of your unique genius.  Start there and then work out.  Keep trying to force </a:t>
            </a:r>
            <a:r>
              <a:rPr lang="en"/>
              <a:t>yourself</a:t>
            </a:r>
            <a:r>
              <a:rPr lang="en"/>
              <a:t> back to center.  Remember if you create value in a way that NO BODY else can, you have no competition in a market designed specifically for you.</a:t>
            </a:r>
            <a:endParaRPr/>
          </a:p>
          <a:p>
            <a:pPr indent="-298450" lvl="0" marL="457200" rtl="0" algn="l">
              <a:spcBef>
                <a:spcPts val="0"/>
              </a:spcBef>
              <a:spcAft>
                <a:spcPts val="0"/>
              </a:spcAft>
              <a:buSzPts val="1100"/>
              <a:buAutoNum type="arabicPeriod"/>
            </a:pPr>
            <a:r>
              <a:rPr lang="en"/>
              <a:t>This is not about getting rich, it’s about maximizing your value and using this to underwrite Kingdom </a:t>
            </a:r>
            <a:r>
              <a:rPr lang="en"/>
              <a:t>initiatives</a:t>
            </a:r>
            <a:r>
              <a:rPr lang="en"/>
              <a:t>. Using part of this can lead to success,  using ALL of it leads to KINGDOM impact because you don’t use margin for you, you use it for the Kingdom.</a:t>
            </a:r>
            <a:endParaRPr/>
          </a:p>
          <a:p>
            <a:pPr indent="-298450" lvl="0" marL="457200" rtl="0" algn="l">
              <a:spcBef>
                <a:spcPts val="0"/>
              </a:spcBef>
              <a:spcAft>
                <a:spcPts val="0"/>
              </a:spcAft>
              <a:buSzPts val="1100"/>
              <a:buAutoNum type="arabicPeriod"/>
            </a:pPr>
            <a:r>
              <a:rPr lang="en"/>
              <a:t>More </a:t>
            </a:r>
            <a:r>
              <a:rPr lang="en"/>
              <a:t>margin</a:t>
            </a:r>
            <a:r>
              <a:rPr lang="en"/>
              <a:t> means more time, more </a:t>
            </a:r>
            <a:r>
              <a:rPr lang="en"/>
              <a:t>availability</a:t>
            </a:r>
            <a:r>
              <a:rPr lang="en"/>
              <a:t> and ability to participate in Kingdom initiatives.   </a:t>
            </a:r>
            <a:r>
              <a:rPr lang="en"/>
              <a:t>Initiatives</a:t>
            </a:r>
            <a:r>
              <a:rPr lang="en"/>
              <a:t> that God has laid specifically on YOUR heart.  Your career can UNDERWRITE the Kingdom </a:t>
            </a:r>
            <a:r>
              <a:rPr lang="en"/>
              <a:t>initiative….complete mindshift about your career.</a:t>
            </a:r>
            <a:endParaRPr/>
          </a:p>
          <a:p>
            <a:pPr indent="-298450" lvl="0" marL="457200" rtl="0" algn="l">
              <a:spcBef>
                <a:spcPts val="0"/>
              </a:spcBef>
              <a:spcAft>
                <a:spcPts val="0"/>
              </a:spcAft>
              <a:buSzPts val="1100"/>
              <a:buAutoNum type="arabicPeriod"/>
            </a:pPr>
            <a:r>
              <a:rPr lang="en"/>
              <a:t>working/vacation</a:t>
            </a:r>
            <a:endParaRPr/>
          </a:p>
          <a:p>
            <a:pPr indent="0" lvl="0" marL="45720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2e560ae5c40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2e560ae5c40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 Battle Ready the high call of God is this:</a:t>
            </a:r>
            <a:endParaRPr/>
          </a:p>
          <a:p>
            <a:pPr indent="0" lvl="0" marL="0" rtl="0" algn="l">
              <a:spcBef>
                <a:spcPts val="0"/>
              </a:spcBef>
              <a:spcAft>
                <a:spcPts val="0"/>
              </a:spcAft>
              <a:buNone/>
            </a:pPr>
            <a:r>
              <a:rPr lang="en"/>
              <a:t>  </a:t>
            </a:r>
            <a:endParaRPr/>
          </a:p>
          <a:p>
            <a:pPr indent="0" lvl="0" marL="0" rtl="0" algn="l">
              <a:spcBef>
                <a:spcPts val="0"/>
              </a:spcBef>
              <a:spcAft>
                <a:spcPts val="0"/>
              </a:spcAft>
              <a:buNone/>
            </a:pPr>
            <a:r>
              <a:rPr lang="en"/>
              <a:t>When we think about our career,  it is the </a:t>
            </a:r>
            <a:r>
              <a:rPr lang="en"/>
              <a:t>exchange</a:t>
            </a:r>
            <a:r>
              <a:rPr lang="en"/>
              <a:t> or talent we give for money.  What we are exchanging God’s investment in US.  It is our time, talent, and our influence.  They are being expended in our career.</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So what we are going to look at is what the Kingdom aspect of that investment in us might look like.</a:t>
            </a:r>
            <a:endParaRPr/>
          </a:p>
          <a:p>
            <a:pPr indent="0" lvl="0" marL="0" rtl="0" algn="l">
              <a:spcBef>
                <a:spcPts val="0"/>
              </a:spcBef>
              <a:spcAft>
                <a:spcPts val="0"/>
              </a:spcAft>
              <a:buNone/>
            </a:pPr>
            <a:r>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1" name="Shape 671"/>
        <p:cNvGrpSpPr/>
        <p:nvPr/>
      </p:nvGrpSpPr>
      <p:grpSpPr>
        <a:xfrm>
          <a:off x="0" y="0"/>
          <a:ext cx="0" cy="0"/>
          <a:chOff x="0" y="0"/>
          <a:chExt cx="0" cy="0"/>
        </a:xfrm>
      </p:grpSpPr>
      <p:sp>
        <p:nvSpPr>
          <p:cNvPr id="672" name="Google Shape;672;g2e61ecd14d3_0_2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3" name="Google Shape;673;g2e61ecd14d3_0_2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goal today is to begin to see how do you maximize your potential.  When this happens you will begin to move from a time </a:t>
            </a:r>
            <a:r>
              <a:rPr lang="en"/>
              <a:t>deficit</a:t>
            </a:r>
            <a:r>
              <a:rPr lang="en"/>
              <a:t> to a time surplus.  When this happens alot of people begin to feel guilty, out of sorts, in </a:t>
            </a:r>
            <a:r>
              <a:rPr lang="en"/>
              <a:t>transition because now you can breathe.  Most don’t want that because that is actual success and most people don’t know how to handle it.</a:t>
            </a:r>
            <a:r>
              <a:rPr lang="en"/>
              <a:t>  because they have just lived life on the hamster wheel.  This exercise helps you find the “next”</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7" name="Shape 677"/>
        <p:cNvGrpSpPr/>
        <p:nvPr/>
      </p:nvGrpSpPr>
      <p:grpSpPr>
        <a:xfrm>
          <a:off x="0" y="0"/>
          <a:ext cx="0" cy="0"/>
          <a:chOff x="0" y="0"/>
          <a:chExt cx="0" cy="0"/>
        </a:xfrm>
      </p:grpSpPr>
      <p:sp>
        <p:nvSpPr>
          <p:cNvPr id="678" name="Google Shape;678;g2e61ecd14d3_0_2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9" name="Google Shape;679;g2e61ecd14d3_0_2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You are going to have to fight for these.  Fight to stay in your lane.  Fight to fulfill your value.  There WILL be </a:t>
            </a:r>
            <a:r>
              <a:rPr lang="en"/>
              <a:t>opportunities</a:t>
            </a:r>
            <a:r>
              <a:rPr lang="en"/>
              <a:t> that come along that are </a:t>
            </a:r>
            <a:r>
              <a:rPr lang="en"/>
              <a:t>completely</a:t>
            </a:r>
            <a:r>
              <a:rPr lang="en"/>
              <a:t> out of these and they WILL become time and energy bandits, ministry opportunities that are not in your lane…..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Where do you begin?</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3" name="Shape 683"/>
        <p:cNvGrpSpPr/>
        <p:nvPr/>
      </p:nvGrpSpPr>
      <p:grpSpPr>
        <a:xfrm>
          <a:off x="0" y="0"/>
          <a:ext cx="0" cy="0"/>
          <a:chOff x="0" y="0"/>
          <a:chExt cx="0" cy="0"/>
        </a:xfrm>
      </p:grpSpPr>
      <p:sp>
        <p:nvSpPr>
          <p:cNvPr id="684" name="Google Shape;684;g2e61ecd14d3_0_2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5" name="Google Shape;685;g2e61ecd14d3_0_2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You will find yourself signing yourself up for things that you can do but it’s not the best of you it’s not the best use of your talents and in a few weeks your heart isn’t in it anymore.  It’s ok….take a </a:t>
            </a:r>
            <a:r>
              <a:rPr lang="en"/>
              <a:t>machete</a:t>
            </a:r>
            <a:r>
              <a:rPr lang="en"/>
              <a:t> to it and get close to center.  SMART leaders say no and send it to someone in their circle that it does fit and it </a:t>
            </a:r>
            <a:r>
              <a:rPr lang="en"/>
              <a:t>flourishes</a:t>
            </a:r>
            <a:r>
              <a:rPr lang="en"/>
              <a:t>.</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9" name="Shape 689"/>
        <p:cNvGrpSpPr/>
        <p:nvPr/>
      </p:nvGrpSpPr>
      <p:grpSpPr>
        <a:xfrm>
          <a:off x="0" y="0"/>
          <a:ext cx="0" cy="0"/>
          <a:chOff x="0" y="0"/>
          <a:chExt cx="0" cy="0"/>
        </a:xfrm>
      </p:grpSpPr>
      <p:sp>
        <p:nvSpPr>
          <p:cNvPr id="690" name="Google Shape;690;g2e61ecd14d3_0_2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1" name="Google Shape;691;g2e61ecd14d3_0_2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Most don’t really evaluate the TRUE and COMPLETE costs then they look at what they have on their plate.They just get comfortable managing chaos.</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3" name="Shape 703"/>
        <p:cNvGrpSpPr/>
        <p:nvPr/>
      </p:nvGrpSpPr>
      <p:grpSpPr>
        <a:xfrm>
          <a:off x="0" y="0"/>
          <a:ext cx="0" cy="0"/>
          <a:chOff x="0" y="0"/>
          <a:chExt cx="0" cy="0"/>
        </a:xfrm>
      </p:grpSpPr>
      <p:sp>
        <p:nvSpPr>
          <p:cNvPr id="704" name="Google Shape;704;g2e61ecd14d3_0_2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5" name="Google Shape;705;g2e61ecd14d3_0_2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When the opportunities come how do you evaluate them?  </a:t>
            </a:r>
            <a:endParaRPr/>
          </a:p>
          <a:p>
            <a:pPr indent="0" lvl="0" marL="0" rtl="0" algn="l">
              <a:spcBef>
                <a:spcPts val="0"/>
              </a:spcBef>
              <a:spcAft>
                <a:spcPts val="0"/>
              </a:spcAft>
              <a:buNone/>
            </a:pPr>
            <a:r>
              <a:rPr lang="en"/>
              <a:t>For me it is a minimum of 3 of my talents are being used.</a:t>
            </a:r>
            <a:endParaRPr/>
          </a:p>
          <a:p>
            <a:pPr indent="0" lvl="0" marL="0" rtl="0" algn="l">
              <a:spcBef>
                <a:spcPts val="0"/>
              </a:spcBef>
              <a:spcAft>
                <a:spcPts val="0"/>
              </a:spcAft>
              <a:buNone/>
            </a:pPr>
            <a:r>
              <a:rPr lang="en"/>
              <a:t>When I hear the opportunities I immediately begin to see a solution or a path which means it fits my distinguishing characteristics because my natural genius lights up.</a:t>
            </a:r>
            <a:endParaRPr/>
          </a:p>
          <a:p>
            <a:pPr indent="0" lvl="0" marL="0" rtl="0" algn="l">
              <a:spcBef>
                <a:spcPts val="0"/>
              </a:spcBef>
              <a:spcAft>
                <a:spcPts val="0"/>
              </a:spcAft>
              <a:buNone/>
            </a:pPr>
            <a:r>
              <a:rPr lang="en"/>
              <a:t>Does it let my natural leadership position of originator come to life.</a:t>
            </a:r>
            <a:endParaRPr/>
          </a:p>
          <a:p>
            <a:pPr indent="0" lvl="0" marL="0" rtl="0" algn="l">
              <a:spcBef>
                <a:spcPts val="0"/>
              </a:spcBef>
              <a:spcAft>
                <a:spcPts val="0"/>
              </a:spcAft>
              <a:buNone/>
            </a:pPr>
            <a:r>
              <a:rPr lang="en"/>
              <a:t>Does it have Kingdom impact. </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2" name="Shape 722"/>
        <p:cNvGrpSpPr/>
        <p:nvPr/>
      </p:nvGrpSpPr>
      <p:grpSpPr>
        <a:xfrm>
          <a:off x="0" y="0"/>
          <a:ext cx="0" cy="0"/>
          <a:chOff x="0" y="0"/>
          <a:chExt cx="0" cy="0"/>
        </a:xfrm>
      </p:grpSpPr>
      <p:sp>
        <p:nvSpPr>
          <p:cNvPr id="723" name="Google Shape;723;g211ffa2012a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4" name="Google Shape;724;g211ffa2012a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8" name="Shape 728"/>
        <p:cNvGrpSpPr/>
        <p:nvPr/>
      </p:nvGrpSpPr>
      <p:grpSpPr>
        <a:xfrm>
          <a:off x="0" y="0"/>
          <a:ext cx="0" cy="0"/>
          <a:chOff x="0" y="0"/>
          <a:chExt cx="0" cy="0"/>
        </a:xfrm>
      </p:grpSpPr>
      <p:sp>
        <p:nvSpPr>
          <p:cNvPr id="729" name="Google Shape;729;g211ffa2012a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0" name="Google Shape;730;g211ffa2012a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4" name="Shape 734"/>
        <p:cNvGrpSpPr/>
        <p:nvPr/>
      </p:nvGrpSpPr>
      <p:grpSpPr>
        <a:xfrm>
          <a:off x="0" y="0"/>
          <a:ext cx="0" cy="0"/>
          <a:chOff x="0" y="0"/>
          <a:chExt cx="0" cy="0"/>
        </a:xfrm>
      </p:grpSpPr>
      <p:sp>
        <p:nvSpPr>
          <p:cNvPr id="735" name="Google Shape;735;g211ffa2012a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6" name="Google Shape;736;g211ffa2012a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2e560ae5c40_0_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2e560ae5c40_0_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 Battle Ready there are two extremes that people in the </a:t>
            </a:r>
            <a:r>
              <a:rPr lang="en"/>
              <a:t>church</a:t>
            </a:r>
            <a:r>
              <a:rPr lang="en"/>
              <a:t> think of.  It’s either the marketplace leader which is completely secular not spiritual at all or at least no spiritually significant.  Or we think about career as calling maybe a minister or pastor where EVERYTHING is spiritual.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Battle Ready is </a:t>
            </a:r>
            <a:r>
              <a:rPr lang="en"/>
              <a:t>SOLELY</a:t>
            </a:r>
            <a:r>
              <a:rPr lang="en"/>
              <a:t> in the middle.  It’s realizing that there are marketplace things and there are Kingdom things and all are Spiritually </a:t>
            </a:r>
            <a:r>
              <a:rPr lang="en"/>
              <a:t>relevant</a:t>
            </a:r>
            <a:r>
              <a:rPr lang="en"/>
              <a:t>.  It’s about turning </a:t>
            </a:r>
            <a:r>
              <a:rPr lang="en"/>
              <a:t>thinking</a:t>
            </a:r>
            <a:r>
              <a:rPr lang="en"/>
              <a:t> upside down and realizing that being a Jesus </a:t>
            </a:r>
            <a:r>
              <a:rPr lang="en"/>
              <a:t>follower</a:t>
            </a:r>
            <a:r>
              <a:rPr lang="en"/>
              <a:t> is not a one day a week </a:t>
            </a:r>
            <a:r>
              <a:rPr lang="en"/>
              <a:t>experience followed by six days in the marketplace. Kingdom is a seven day a week experience where things are happening with your time talent and treasure.</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2e560ae5c40_0_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2e560ae5c40_0_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God commands work.  We are put on this planet to use our talent.  Work is use of that talent in exchange for money. </a:t>
            </a:r>
            <a:r>
              <a:rPr lang="en"/>
              <a:t>Before there was money it was shoeing horses in exchange for food or sharpening our farming tools in exchange for eggs.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Money is the manifestation of our talent.  And God calls us to work.</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2e560ae5c40_0_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2e560ae5c40_0_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fact is our </a:t>
            </a:r>
            <a:r>
              <a:rPr lang="en"/>
              <a:t>capacity</a:t>
            </a:r>
            <a:r>
              <a:rPr lang="en"/>
              <a:t> to work and earn money helps other people.  We are helping in our </a:t>
            </a:r>
            <a:r>
              <a:rPr lang="en"/>
              <a:t>contribution</a:t>
            </a:r>
            <a:r>
              <a:rPr lang="en"/>
              <a:t> in the marketplace and we are helping when we take the money we earn from this </a:t>
            </a:r>
            <a:r>
              <a:rPr lang="en"/>
              <a:t>contribution</a:t>
            </a:r>
            <a:r>
              <a:rPr lang="en"/>
              <a:t> and give it.</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Interesting to note, the words of Jesus here are not found in the Gospel.  They appeal to our selfish nature letting us know that will be more blessed in our giving than in our selfish receiving.  And this giving </a:t>
            </a:r>
            <a:r>
              <a:rPr lang="en"/>
              <a:t>begins</a:t>
            </a:r>
            <a:r>
              <a:rPr lang="en"/>
              <a:t> in the marketplace.</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2e560ae5c40_0_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2e560ae5c40_0_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This means </a:t>
            </a:r>
            <a:r>
              <a:rPr lang="en"/>
              <a:t>regardless</a:t>
            </a:r>
            <a:r>
              <a:rPr lang="en"/>
              <a:t> of how </a:t>
            </a:r>
            <a:r>
              <a:rPr lang="en"/>
              <a:t>menial</a:t>
            </a:r>
            <a:r>
              <a:rPr lang="en"/>
              <a:t> the task it is for the Lord and we should perform it as if.  This is how Jesus followers set themselves apart for the glory of the Lord in the marketplace.</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 Id="rId3"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hite - No Logo">
  <p:cSld name="White - No Logo">
    <p:bg>
      <p:bgPr>
        <a:solidFill>
          <a:srgbClr val="FFFFFF"/>
        </a:solidFill>
      </p:bgPr>
    </p:bg>
    <p:spTree>
      <p:nvGrpSpPr>
        <p:cNvPr id="50" name="Shape 50"/>
        <p:cNvGrpSpPr/>
        <p:nvPr/>
      </p:nvGrpSpPr>
      <p:grpSpPr>
        <a:xfrm>
          <a:off x="0" y="0"/>
          <a:ext cx="0" cy="0"/>
          <a:chOff x="0" y="0"/>
          <a:chExt cx="0" cy="0"/>
        </a:xfrm>
      </p:grpSpPr>
      <p:pic>
        <p:nvPicPr>
          <p:cNvPr descr="Picture 6" id="51" name="Google Shape;51;p13"/>
          <p:cNvPicPr preferRelativeResize="0"/>
          <p:nvPr/>
        </p:nvPicPr>
        <p:blipFill rotWithShape="1">
          <a:blip r:embed="rId2">
            <a:alphaModFix/>
          </a:blip>
          <a:srcRect b="0" l="0" r="0" t="0"/>
          <a:stretch/>
        </p:blipFill>
        <p:spPr>
          <a:xfrm>
            <a:off x="0" y="0"/>
            <a:ext cx="9144002" cy="5143501"/>
          </a:xfrm>
          <a:prstGeom prst="rect">
            <a:avLst/>
          </a:prstGeom>
          <a:noFill/>
          <a:ln>
            <a:noFill/>
          </a:ln>
        </p:spPr>
      </p:pic>
      <p:pic>
        <p:nvPicPr>
          <p:cNvPr descr="TMPX-PRESENTATION-BLUE-BG-2.png" id="52" name="Google Shape;52;p13"/>
          <p:cNvPicPr preferRelativeResize="0"/>
          <p:nvPr/>
        </p:nvPicPr>
        <p:blipFill rotWithShape="1">
          <a:blip r:embed="rId3">
            <a:alphaModFix/>
          </a:blip>
          <a:srcRect b="0" l="29" r="19" t="0"/>
          <a:stretch/>
        </p:blipFill>
        <p:spPr>
          <a:xfrm>
            <a:off x="1" y="1"/>
            <a:ext cx="9167261" cy="5159449"/>
          </a:xfrm>
          <a:prstGeom prst="rect">
            <a:avLst/>
          </a:prstGeom>
          <a:noFill/>
          <a:ln>
            <a:noFill/>
          </a:ln>
        </p:spPr>
      </p:pic>
      <p:sp>
        <p:nvSpPr>
          <p:cNvPr id="53" name="Google Shape;53;p13"/>
          <p:cNvSpPr txBox="1"/>
          <p:nvPr>
            <p:ph idx="12" type="sldNum"/>
          </p:nvPr>
        </p:nvSpPr>
        <p:spPr>
          <a:xfrm>
            <a:off x="4419600" y="4418647"/>
            <a:ext cx="2133600" cy="700200"/>
          </a:xfrm>
          <a:prstGeom prst="rect">
            <a:avLst/>
          </a:prstGeom>
          <a:noFill/>
          <a:ln>
            <a:noFill/>
          </a:ln>
        </p:spPr>
        <p:txBody>
          <a:bodyPr anchorCtr="0" anchor="ctr" bIns="34275" lIns="34275" spcFirstLastPara="1" rIns="34275" wrap="square" tIns="34275">
            <a:spAutoFit/>
          </a:bodyPr>
          <a:lstStyle>
            <a:lvl1pPr indent="0" lvl="0" marL="25400" marR="25400" rtl="0" algn="r">
              <a:lnSpc>
                <a:spcPct val="100000"/>
              </a:lnSpc>
              <a:spcBef>
                <a:spcPts val="0"/>
              </a:spcBef>
              <a:spcAft>
                <a:spcPts val="0"/>
              </a:spcAft>
              <a:buClr>
                <a:srgbClr val="888888"/>
              </a:buClr>
              <a:buSzPts val="4100"/>
              <a:buFont typeface="Helvetica Neue"/>
              <a:buNone/>
              <a:defRPr sz="4100">
                <a:solidFill>
                  <a:srgbClr val="888888"/>
                </a:solidFill>
                <a:latin typeface="Helvetica Neue"/>
                <a:ea typeface="Helvetica Neue"/>
                <a:cs typeface="Helvetica Neue"/>
                <a:sym typeface="Helvetica Neue"/>
              </a:defRPr>
            </a:lvl1pPr>
            <a:lvl2pPr indent="0" lvl="1" marL="25400" marR="25400" rtl="0" algn="r">
              <a:lnSpc>
                <a:spcPct val="100000"/>
              </a:lnSpc>
              <a:spcBef>
                <a:spcPts val="0"/>
              </a:spcBef>
              <a:spcAft>
                <a:spcPts val="0"/>
              </a:spcAft>
              <a:buClr>
                <a:srgbClr val="888888"/>
              </a:buClr>
              <a:buSzPts val="4100"/>
              <a:buFont typeface="Helvetica Neue"/>
              <a:buNone/>
              <a:defRPr sz="4100">
                <a:solidFill>
                  <a:srgbClr val="888888"/>
                </a:solidFill>
                <a:latin typeface="Helvetica Neue"/>
                <a:ea typeface="Helvetica Neue"/>
                <a:cs typeface="Helvetica Neue"/>
                <a:sym typeface="Helvetica Neue"/>
              </a:defRPr>
            </a:lvl2pPr>
            <a:lvl3pPr indent="0" lvl="2" marL="25400" marR="25400" rtl="0" algn="r">
              <a:lnSpc>
                <a:spcPct val="100000"/>
              </a:lnSpc>
              <a:spcBef>
                <a:spcPts val="0"/>
              </a:spcBef>
              <a:spcAft>
                <a:spcPts val="0"/>
              </a:spcAft>
              <a:buClr>
                <a:srgbClr val="888888"/>
              </a:buClr>
              <a:buSzPts val="4100"/>
              <a:buFont typeface="Helvetica Neue"/>
              <a:buNone/>
              <a:defRPr sz="4100">
                <a:solidFill>
                  <a:srgbClr val="888888"/>
                </a:solidFill>
                <a:latin typeface="Helvetica Neue"/>
                <a:ea typeface="Helvetica Neue"/>
                <a:cs typeface="Helvetica Neue"/>
                <a:sym typeface="Helvetica Neue"/>
              </a:defRPr>
            </a:lvl3pPr>
            <a:lvl4pPr indent="0" lvl="3" marL="25400" marR="25400" rtl="0" algn="r">
              <a:lnSpc>
                <a:spcPct val="100000"/>
              </a:lnSpc>
              <a:spcBef>
                <a:spcPts val="0"/>
              </a:spcBef>
              <a:spcAft>
                <a:spcPts val="0"/>
              </a:spcAft>
              <a:buClr>
                <a:srgbClr val="888888"/>
              </a:buClr>
              <a:buSzPts val="4100"/>
              <a:buFont typeface="Helvetica Neue"/>
              <a:buNone/>
              <a:defRPr sz="4100">
                <a:solidFill>
                  <a:srgbClr val="888888"/>
                </a:solidFill>
                <a:latin typeface="Helvetica Neue"/>
                <a:ea typeface="Helvetica Neue"/>
                <a:cs typeface="Helvetica Neue"/>
                <a:sym typeface="Helvetica Neue"/>
              </a:defRPr>
            </a:lvl4pPr>
            <a:lvl5pPr indent="0" lvl="4" marL="25400" marR="25400" rtl="0" algn="r">
              <a:lnSpc>
                <a:spcPct val="100000"/>
              </a:lnSpc>
              <a:spcBef>
                <a:spcPts val="0"/>
              </a:spcBef>
              <a:spcAft>
                <a:spcPts val="0"/>
              </a:spcAft>
              <a:buClr>
                <a:srgbClr val="888888"/>
              </a:buClr>
              <a:buSzPts val="4100"/>
              <a:buFont typeface="Helvetica Neue"/>
              <a:buNone/>
              <a:defRPr sz="4100">
                <a:solidFill>
                  <a:srgbClr val="888888"/>
                </a:solidFill>
                <a:latin typeface="Helvetica Neue"/>
                <a:ea typeface="Helvetica Neue"/>
                <a:cs typeface="Helvetica Neue"/>
                <a:sym typeface="Helvetica Neue"/>
              </a:defRPr>
            </a:lvl5pPr>
            <a:lvl6pPr indent="0" lvl="5" marL="25400" marR="25400" rtl="0" algn="r">
              <a:lnSpc>
                <a:spcPct val="100000"/>
              </a:lnSpc>
              <a:spcBef>
                <a:spcPts val="0"/>
              </a:spcBef>
              <a:spcAft>
                <a:spcPts val="0"/>
              </a:spcAft>
              <a:buClr>
                <a:srgbClr val="888888"/>
              </a:buClr>
              <a:buSzPts val="4100"/>
              <a:buFont typeface="Helvetica Neue"/>
              <a:buNone/>
              <a:defRPr sz="4100">
                <a:solidFill>
                  <a:srgbClr val="888888"/>
                </a:solidFill>
                <a:latin typeface="Helvetica Neue"/>
                <a:ea typeface="Helvetica Neue"/>
                <a:cs typeface="Helvetica Neue"/>
                <a:sym typeface="Helvetica Neue"/>
              </a:defRPr>
            </a:lvl6pPr>
            <a:lvl7pPr indent="0" lvl="6" marL="25400" marR="25400" rtl="0" algn="r">
              <a:lnSpc>
                <a:spcPct val="100000"/>
              </a:lnSpc>
              <a:spcBef>
                <a:spcPts val="0"/>
              </a:spcBef>
              <a:spcAft>
                <a:spcPts val="0"/>
              </a:spcAft>
              <a:buClr>
                <a:srgbClr val="888888"/>
              </a:buClr>
              <a:buSzPts val="4100"/>
              <a:buFont typeface="Helvetica Neue"/>
              <a:buNone/>
              <a:defRPr sz="4100">
                <a:solidFill>
                  <a:srgbClr val="888888"/>
                </a:solidFill>
                <a:latin typeface="Helvetica Neue"/>
                <a:ea typeface="Helvetica Neue"/>
                <a:cs typeface="Helvetica Neue"/>
                <a:sym typeface="Helvetica Neue"/>
              </a:defRPr>
            </a:lvl7pPr>
            <a:lvl8pPr indent="0" lvl="7" marL="25400" marR="25400" rtl="0" algn="r">
              <a:lnSpc>
                <a:spcPct val="100000"/>
              </a:lnSpc>
              <a:spcBef>
                <a:spcPts val="0"/>
              </a:spcBef>
              <a:spcAft>
                <a:spcPts val="0"/>
              </a:spcAft>
              <a:buClr>
                <a:srgbClr val="888888"/>
              </a:buClr>
              <a:buSzPts val="4100"/>
              <a:buFont typeface="Helvetica Neue"/>
              <a:buNone/>
              <a:defRPr sz="4100">
                <a:solidFill>
                  <a:srgbClr val="888888"/>
                </a:solidFill>
                <a:latin typeface="Helvetica Neue"/>
                <a:ea typeface="Helvetica Neue"/>
                <a:cs typeface="Helvetica Neue"/>
                <a:sym typeface="Helvetica Neue"/>
              </a:defRPr>
            </a:lvl8pPr>
            <a:lvl9pPr indent="0" lvl="8" marL="25400" marR="25400" rtl="0" algn="r">
              <a:lnSpc>
                <a:spcPct val="100000"/>
              </a:lnSpc>
              <a:spcBef>
                <a:spcPts val="0"/>
              </a:spcBef>
              <a:spcAft>
                <a:spcPts val="0"/>
              </a:spcAft>
              <a:buClr>
                <a:srgbClr val="888888"/>
              </a:buClr>
              <a:buSzPts val="4100"/>
              <a:buFont typeface="Helvetica Neue"/>
              <a:buNone/>
              <a:defRPr sz="4100">
                <a:solidFill>
                  <a:srgbClr val="888888"/>
                </a:solidFill>
                <a:latin typeface="Helvetica Neue"/>
                <a:ea typeface="Helvetica Neue"/>
                <a:cs typeface="Helvetica Neue"/>
                <a:sym typeface="Helvetica Neue"/>
              </a:defRPr>
            </a:lvl9pPr>
          </a:lstStyle>
          <a:p>
            <a:pPr indent="0" lvl="0" marL="25400" rtl="0" algn="r">
              <a:spcBef>
                <a:spcPts val="0"/>
              </a:spcBef>
              <a:spcAft>
                <a:spcPts val="0"/>
              </a:spcAft>
              <a:buNone/>
            </a:pPr>
            <a:fld id="{00000000-1234-1234-1234-123412341234}" type="slidenum">
              <a:rPr lang="en"/>
              <a:t>‹#›</a:t>
            </a:fld>
            <a:endParaRPr b="0" i="0" u="none" cap="none" strike="noStrik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 - no logo">
  <p:cSld name="Blue - no logo">
    <p:bg>
      <p:bgPr>
        <a:solidFill>
          <a:srgbClr val="FFFFFF"/>
        </a:solidFill>
      </p:bgPr>
    </p:bg>
    <p:spTree>
      <p:nvGrpSpPr>
        <p:cNvPr id="54" name="Shape 54"/>
        <p:cNvGrpSpPr/>
        <p:nvPr/>
      </p:nvGrpSpPr>
      <p:grpSpPr>
        <a:xfrm>
          <a:off x="0" y="0"/>
          <a:ext cx="0" cy="0"/>
          <a:chOff x="0" y="0"/>
          <a:chExt cx="0" cy="0"/>
        </a:xfrm>
      </p:grpSpPr>
      <p:pic>
        <p:nvPicPr>
          <p:cNvPr descr="TMPX-PRESENTATION-BLUE-BG-2.png" id="55" name="Google Shape;55;p14"/>
          <p:cNvPicPr preferRelativeResize="0"/>
          <p:nvPr/>
        </p:nvPicPr>
        <p:blipFill rotWithShape="1">
          <a:blip r:embed="rId2">
            <a:alphaModFix/>
          </a:blip>
          <a:srcRect b="0" l="0" r="0" t="0"/>
          <a:stretch/>
        </p:blipFill>
        <p:spPr>
          <a:xfrm>
            <a:off x="0" y="0"/>
            <a:ext cx="9144000" cy="5143500"/>
          </a:xfrm>
          <a:prstGeom prst="rect">
            <a:avLst/>
          </a:prstGeom>
          <a:noFill/>
          <a:ln>
            <a:noFill/>
          </a:ln>
        </p:spPr>
      </p:pic>
      <p:sp>
        <p:nvSpPr>
          <p:cNvPr id="56" name="Google Shape;56;p14"/>
          <p:cNvSpPr txBox="1"/>
          <p:nvPr>
            <p:ph idx="12" type="sldNum"/>
          </p:nvPr>
        </p:nvSpPr>
        <p:spPr>
          <a:xfrm>
            <a:off x="4419600" y="4418647"/>
            <a:ext cx="2133600" cy="700200"/>
          </a:xfrm>
          <a:prstGeom prst="rect">
            <a:avLst/>
          </a:prstGeom>
          <a:noFill/>
          <a:ln>
            <a:noFill/>
          </a:ln>
        </p:spPr>
        <p:txBody>
          <a:bodyPr anchorCtr="0" anchor="ctr" bIns="34275" lIns="34275" spcFirstLastPara="1" rIns="34275" wrap="square" tIns="34275">
            <a:spAutoFit/>
          </a:bodyPr>
          <a:lstStyle>
            <a:lvl1pPr indent="0" lvl="0" marL="25400" marR="25400" rtl="0" algn="r">
              <a:lnSpc>
                <a:spcPct val="100000"/>
              </a:lnSpc>
              <a:spcBef>
                <a:spcPts val="0"/>
              </a:spcBef>
              <a:spcAft>
                <a:spcPts val="0"/>
              </a:spcAft>
              <a:buClr>
                <a:srgbClr val="888888"/>
              </a:buClr>
              <a:buSzPts val="4100"/>
              <a:buFont typeface="Helvetica Neue"/>
              <a:buNone/>
              <a:defRPr sz="4100">
                <a:solidFill>
                  <a:srgbClr val="888888"/>
                </a:solidFill>
                <a:latin typeface="Helvetica Neue"/>
                <a:ea typeface="Helvetica Neue"/>
                <a:cs typeface="Helvetica Neue"/>
                <a:sym typeface="Helvetica Neue"/>
              </a:defRPr>
            </a:lvl1pPr>
            <a:lvl2pPr indent="0" lvl="1" marL="25400" marR="25400" rtl="0" algn="r">
              <a:lnSpc>
                <a:spcPct val="100000"/>
              </a:lnSpc>
              <a:spcBef>
                <a:spcPts val="0"/>
              </a:spcBef>
              <a:spcAft>
                <a:spcPts val="0"/>
              </a:spcAft>
              <a:buClr>
                <a:srgbClr val="888888"/>
              </a:buClr>
              <a:buSzPts val="4100"/>
              <a:buFont typeface="Helvetica Neue"/>
              <a:buNone/>
              <a:defRPr sz="4100">
                <a:solidFill>
                  <a:srgbClr val="888888"/>
                </a:solidFill>
                <a:latin typeface="Helvetica Neue"/>
                <a:ea typeface="Helvetica Neue"/>
                <a:cs typeface="Helvetica Neue"/>
                <a:sym typeface="Helvetica Neue"/>
              </a:defRPr>
            </a:lvl2pPr>
            <a:lvl3pPr indent="0" lvl="2" marL="25400" marR="25400" rtl="0" algn="r">
              <a:lnSpc>
                <a:spcPct val="100000"/>
              </a:lnSpc>
              <a:spcBef>
                <a:spcPts val="0"/>
              </a:spcBef>
              <a:spcAft>
                <a:spcPts val="0"/>
              </a:spcAft>
              <a:buClr>
                <a:srgbClr val="888888"/>
              </a:buClr>
              <a:buSzPts val="4100"/>
              <a:buFont typeface="Helvetica Neue"/>
              <a:buNone/>
              <a:defRPr sz="4100">
                <a:solidFill>
                  <a:srgbClr val="888888"/>
                </a:solidFill>
                <a:latin typeface="Helvetica Neue"/>
                <a:ea typeface="Helvetica Neue"/>
                <a:cs typeface="Helvetica Neue"/>
                <a:sym typeface="Helvetica Neue"/>
              </a:defRPr>
            </a:lvl3pPr>
            <a:lvl4pPr indent="0" lvl="3" marL="25400" marR="25400" rtl="0" algn="r">
              <a:lnSpc>
                <a:spcPct val="100000"/>
              </a:lnSpc>
              <a:spcBef>
                <a:spcPts val="0"/>
              </a:spcBef>
              <a:spcAft>
                <a:spcPts val="0"/>
              </a:spcAft>
              <a:buClr>
                <a:srgbClr val="888888"/>
              </a:buClr>
              <a:buSzPts val="4100"/>
              <a:buFont typeface="Helvetica Neue"/>
              <a:buNone/>
              <a:defRPr sz="4100">
                <a:solidFill>
                  <a:srgbClr val="888888"/>
                </a:solidFill>
                <a:latin typeface="Helvetica Neue"/>
                <a:ea typeface="Helvetica Neue"/>
                <a:cs typeface="Helvetica Neue"/>
                <a:sym typeface="Helvetica Neue"/>
              </a:defRPr>
            </a:lvl4pPr>
            <a:lvl5pPr indent="0" lvl="4" marL="25400" marR="25400" rtl="0" algn="r">
              <a:lnSpc>
                <a:spcPct val="100000"/>
              </a:lnSpc>
              <a:spcBef>
                <a:spcPts val="0"/>
              </a:spcBef>
              <a:spcAft>
                <a:spcPts val="0"/>
              </a:spcAft>
              <a:buClr>
                <a:srgbClr val="888888"/>
              </a:buClr>
              <a:buSzPts val="4100"/>
              <a:buFont typeface="Helvetica Neue"/>
              <a:buNone/>
              <a:defRPr sz="4100">
                <a:solidFill>
                  <a:srgbClr val="888888"/>
                </a:solidFill>
                <a:latin typeface="Helvetica Neue"/>
                <a:ea typeface="Helvetica Neue"/>
                <a:cs typeface="Helvetica Neue"/>
                <a:sym typeface="Helvetica Neue"/>
              </a:defRPr>
            </a:lvl5pPr>
            <a:lvl6pPr indent="0" lvl="5" marL="25400" marR="25400" rtl="0" algn="r">
              <a:lnSpc>
                <a:spcPct val="100000"/>
              </a:lnSpc>
              <a:spcBef>
                <a:spcPts val="0"/>
              </a:spcBef>
              <a:spcAft>
                <a:spcPts val="0"/>
              </a:spcAft>
              <a:buClr>
                <a:srgbClr val="888888"/>
              </a:buClr>
              <a:buSzPts val="4100"/>
              <a:buFont typeface="Helvetica Neue"/>
              <a:buNone/>
              <a:defRPr sz="4100">
                <a:solidFill>
                  <a:srgbClr val="888888"/>
                </a:solidFill>
                <a:latin typeface="Helvetica Neue"/>
                <a:ea typeface="Helvetica Neue"/>
                <a:cs typeface="Helvetica Neue"/>
                <a:sym typeface="Helvetica Neue"/>
              </a:defRPr>
            </a:lvl6pPr>
            <a:lvl7pPr indent="0" lvl="6" marL="25400" marR="25400" rtl="0" algn="r">
              <a:lnSpc>
                <a:spcPct val="100000"/>
              </a:lnSpc>
              <a:spcBef>
                <a:spcPts val="0"/>
              </a:spcBef>
              <a:spcAft>
                <a:spcPts val="0"/>
              </a:spcAft>
              <a:buClr>
                <a:srgbClr val="888888"/>
              </a:buClr>
              <a:buSzPts val="4100"/>
              <a:buFont typeface="Helvetica Neue"/>
              <a:buNone/>
              <a:defRPr sz="4100">
                <a:solidFill>
                  <a:srgbClr val="888888"/>
                </a:solidFill>
                <a:latin typeface="Helvetica Neue"/>
                <a:ea typeface="Helvetica Neue"/>
                <a:cs typeface="Helvetica Neue"/>
                <a:sym typeface="Helvetica Neue"/>
              </a:defRPr>
            </a:lvl7pPr>
            <a:lvl8pPr indent="0" lvl="7" marL="25400" marR="25400" rtl="0" algn="r">
              <a:lnSpc>
                <a:spcPct val="100000"/>
              </a:lnSpc>
              <a:spcBef>
                <a:spcPts val="0"/>
              </a:spcBef>
              <a:spcAft>
                <a:spcPts val="0"/>
              </a:spcAft>
              <a:buClr>
                <a:srgbClr val="888888"/>
              </a:buClr>
              <a:buSzPts val="4100"/>
              <a:buFont typeface="Helvetica Neue"/>
              <a:buNone/>
              <a:defRPr sz="4100">
                <a:solidFill>
                  <a:srgbClr val="888888"/>
                </a:solidFill>
                <a:latin typeface="Helvetica Neue"/>
                <a:ea typeface="Helvetica Neue"/>
                <a:cs typeface="Helvetica Neue"/>
                <a:sym typeface="Helvetica Neue"/>
              </a:defRPr>
            </a:lvl8pPr>
            <a:lvl9pPr indent="0" lvl="8" marL="25400" marR="25400" rtl="0" algn="r">
              <a:lnSpc>
                <a:spcPct val="100000"/>
              </a:lnSpc>
              <a:spcBef>
                <a:spcPts val="0"/>
              </a:spcBef>
              <a:spcAft>
                <a:spcPts val="0"/>
              </a:spcAft>
              <a:buClr>
                <a:srgbClr val="888888"/>
              </a:buClr>
              <a:buSzPts val="4100"/>
              <a:buFont typeface="Helvetica Neue"/>
              <a:buNone/>
              <a:defRPr sz="4100">
                <a:solidFill>
                  <a:srgbClr val="888888"/>
                </a:solidFill>
                <a:latin typeface="Helvetica Neue"/>
                <a:ea typeface="Helvetica Neue"/>
                <a:cs typeface="Helvetica Neue"/>
                <a:sym typeface="Helvetica Neue"/>
              </a:defRPr>
            </a:lvl9pPr>
          </a:lstStyle>
          <a:p>
            <a:pPr indent="0" lvl="0" marL="25400" rtl="0" algn="r">
              <a:spcBef>
                <a:spcPts val="0"/>
              </a:spcBef>
              <a:spcAft>
                <a:spcPts val="0"/>
              </a:spcAft>
              <a:buNone/>
            </a:pPr>
            <a:fld id="{00000000-1234-1234-1234-123412341234}" type="slidenum">
              <a:rPr lang="en"/>
              <a:t>‹#›</a:t>
            </a:fld>
            <a:endParaRPr b="0" i="0" u="none" cap="none" strike="noStrik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Font typeface="Black Ops One"/>
              <a:buNone/>
              <a:defRPr sz="2800">
                <a:solidFill>
                  <a:schemeClr val="dk1"/>
                </a:solidFill>
                <a:latin typeface="Black Ops One"/>
                <a:ea typeface="Black Ops One"/>
                <a:cs typeface="Black Ops One"/>
                <a:sym typeface="Black Ops One"/>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1"/>
              </a:buClr>
              <a:buSzPts val="1800"/>
              <a:buFont typeface="Black Ops One"/>
              <a:buChar char="●"/>
              <a:defRPr sz="1800">
                <a:solidFill>
                  <a:schemeClr val="dk1"/>
                </a:solidFill>
                <a:latin typeface="Black Ops One"/>
                <a:ea typeface="Black Ops One"/>
                <a:cs typeface="Black Ops One"/>
                <a:sym typeface="Black Ops One"/>
              </a:defRPr>
            </a:lvl1pPr>
            <a:lvl2pPr indent="-317500" lvl="1" marL="914400">
              <a:lnSpc>
                <a:spcPct val="115000"/>
              </a:lnSpc>
              <a:spcBef>
                <a:spcPts val="0"/>
              </a:spcBef>
              <a:spcAft>
                <a:spcPts val="0"/>
              </a:spcAft>
              <a:buClr>
                <a:schemeClr val="dk1"/>
              </a:buClr>
              <a:buSzPts val="1400"/>
              <a:buFont typeface="Black Ops One"/>
              <a:buChar char="○"/>
              <a:defRPr>
                <a:solidFill>
                  <a:schemeClr val="dk1"/>
                </a:solidFill>
                <a:latin typeface="Black Ops One"/>
                <a:ea typeface="Black Ops One"/>
                <a:cs typeface="Black Ops One"/>
                <a:sym typeface="Black Ops One"/>
              </a:defRPr>
            </a:lvl2pPr>
            <a:lvl3pPr indent="-317500" lvl="2" marL="1371600">
              <a:lnSpc>
                <a:spcPct val="115000"/>
              </a:lnSpc>
              <a:spcBef>
                <a:spcPts val="0"/>
              </a:spcBef>
              <a:spcAft>
                <a:spcPts val="0"/>
              </a:spcAft>
              <a:buClr>
                <a:schemeClr val="dk1"/>
              </a:buClr>
              <a:buSzPts val="1400"/>
              <a:buFont typeface="Black Ops One"/>
              <a:buChar char="■"/>
              <a:defRPr>
                <a:solidFill>
                  <a:schemeClr val="dk1"/>
                </a:solidFill>
                <a:latin typeface="Black Ops One"/>
                <a:ea typeface="Black Ops One"/>
                <a:cs typeface="Black Ops One"/>
                <a:sym typeface="Black Ops One"/>
              </a:defRPr>
            </a:lvl3pPr>
            <a:lvl4pPr indent="-317500" lvl="3" marL="1828800">
              <a:lnSpc>
                <a:spcPct val="115000"/>
              </a:lnSpc>
              <a:spcBef>
                <a:spcPts val="0"/>
              </a:spcBef>
              <a:spcAft>
                <a:spcPts val="0"/>
              </a:spcAft>
              <a:buClr>
                <a:schemeClr val="dk1"/>
              </a:buClr>
              <a:buSzPts val="1400"/>
              <a:buFont typeface="Black Ops One"/>
              <a:buChar char="●"/>
              <a:defRPr>
                <a:solidFill>
                  <a:schemeClr val="dk1"/>
                </a:solidFill>
                <a:latin typeface="Black Ops One"/>
                <a:ea typeface="Black Ops One"/>
                <a:cs typeface="Black Ops One"/>
                <a:sym typeface="Black Ops One"/>
              </a:defRPr>
            </a:lvl4pPr>
            <a:lvl5pPr indent="-317500" lvl="4" marL="2286000">
              <a:lnSpc>
                <a:spcPct val="115000"/>
              </a:lnSpc>
              <a:spcBef>
                <a:spcPts val="0"/>
              </a:spcBef>
              <a:spcAft>
                <a:spcPts val="0"/>
              </a:spcAft>
              <a:buClr>
                <a:schemeClr val="dk1"/>
              </a:buClr>
              <a:buSzPts val="1400"/>
              <a:buFont typeface="Black Ops One"/>
              <a:buChar char="○"/>
              <a:defRPr>
                <a:solidFill>
                  <a:schemeClr val="dk1"/>
                </a:solidFill>
                <a:latin typeface="Black Ops One"/>
                <a:ea typeface="Black Ops One"/>
                <a:cs typeface="Black Ops One"/>
                <a:sym typeface="Black Ops One"/>
              </a:defRPr>
            </a:lvl5pPr>
            <a:lvl6pPr indent="-317500" lvl="5" marL="2743200">
              <a:lnSpc>
                <a:spcPct val="115000"/>
              </a:lnSpc>
              <a:spcBef>
                <a:spcPts val="0"/>
              </a:spcBef>
              <a:spcAft>
                <a:spcPts val="0"/>
              </a:spcAft>
              <a:buClr>
                <a:schemeClr val="dk1"/>
              </a:buClr>
              <a:buSzPts val="1400"/>
              <a:buFont typeface="Black Ops One"/>
              <a:buChar char="■"/>
              <a:defRPr>
                <a:solidFill>
                  <a:schemeClr val="dk1"/>
                </a:solidFill>
                <a:latin typeface="Black Ops One"/>
                <a:ea typeface="Black Ops One"/>
                <a:cs typeface="Black Ops One"/>
                <a:sym typeface="Black Ops One"/>
              </a:defRPr>
            </a:lvl6pPr>
            <a:lvl7pPr indent="-317500" lvl="6" marL="3200400">
              <a:lnSpc>
                <a:spcPct val="115000"/>
              </a:lnSpc>
              <a:spcBef>
                <a:spcPts val="0"/>
              </a:spcBef>
              <a:spcAft>
                <a:spcPts val="0"/>
              </a:spcAft>
              <a:buClr>
                <a:schemeClr val="dk1"/>
              </a:buClr>
              <a:buSzPts val="1400"/>
              <a:buFont typeface="Black Ops One"/>
              <a:buChar char="●"/>
              <a:defRPr>
                <a:solidFill>
                  <a:schemeClr val="dk1"/>
                </a:solidFill>
                <a:latin typeface="Black Ops One"/>
                <a:ea typeface="Black Ops One"/>
                <a:cs typeface="Black Ops One"/>
                <a:sym typeface="Black Ops One"/>
              </a:defRPr>
            </a:lvl7pPr>
            <a:lvl8pPr indent="-317500" lvl="7" marL="3657600">
              <a:lnSpc>
                <a:spcPct val="115000"/>
              </a:lnSpc>
              <a:spcBef>
                <a:spcPts val="0"/>
              </a:spcBef>
              <a:spcAft>
                <a:spcPts val="0"/>
              </a:spcAft>
              <a:buClr>
                <a:schemeClr val="dk1"/>
              </a:buClr>
              <a:buSzPts val="1400"/>
              <a:buFont typeface="Black Ops One"/>
              <a:buChar char="○"/>
              <a:defRPr>
                <a:solidFill>
                  <a:schemeClr val="dk1"/>
                </a:solidFill>
                <a:latin typeface="Black Ops One"/>
                <a:ea typeface="Black Ops One"/>
                <a:cs typeface="Black Ops One"/>
                <a:sym typeface="Black Ops One"/>
              </a:defRPr>
            </a:lvl8pPr>
            <a:lvl9pPr indent="-317500" lvl="8" marL="4114800">
              <a:lnSpc>
                <a:spcPct val="115000"/>
              </a:lnSpc>
              <a:spcBef>
                <a:spcPts val="0"/>
              </a:spcBef>
              <a:spcAft>
                <a:spcPts val="0"/>
              </a:spcAft>
              <a:buClr>
                <a:schemeClr val="dk1"/>
              </a:buClr>
              <a:buSzPts val="1400"/>
              <a:buFont typeface="Black Ops One"/>
              <a:buChar char="■"/>
              <a:defRPr>
                <a:solidFill>
                  <a:schemeClr val="dk1"/>
                </a:solidFill>
                <a:latin typeface="Black Ops One"/>
                <a:ea typeface="Black Ops One"/>
                <a:cs typeface="Black Ops One"/>
                <a:sym typeface="Black Ops One"/>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2.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image" Target="../media/image4.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image" Target="../media/image6.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 Id="rId3"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5.xml"/><Relationship Id="rId3" Type="http://schemas.openxmlformats.org/officeDocument/2006/relationships/image" Target="../media/image3.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6.xml"/><Relationship Id="rId3" Type="http://schemas.openxmlformats.org/officeDocument/2006/relationships/image" Target="../media/image3.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3.xml"/><Relationship Id="rId3" Type="http://schemas.openxmlformats.org/officeDocument/2006/relationships/image" Target="../media/image8.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4.xml"/><Relationship Id="rId3" Type="http://schemas.openxmlformats.org/officeDocument/2006/relationships/image" Target="../media/image3.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 name="Shape 60"/>
        <p:cNvGrpSpPr/>
        <p:nvPr/>
      </p:nvGrpSpPr>
      <p:grpSpPr>
        <a:xfrm>
          <a:off x="0" y="0"/>
          <a:ext cx="0" cy="0"/>
          <a:chOff x="0" y="0"/>
          <a:chExt cx="0" cy="0"/>
        </a:xfrm>
      </p:grpSpPr>
      <p:sp>
        <p:nvSpPr>
          <p:cNvPr id="61" name="Google Shape;61;p15"/>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latin typeface="Black Ops One"/>
                <a:ea typeface="Black Ops One"/>
                <a:cs typeface="Black Ops One"/>
                <a:sym typeface="Black Ops One"/>
              </a:rPr>
              <a:t>BATTLE READY</a:t>
            </a:r>
            <a:endParaRPr>
              <a:latin typeface="Black Ops One"/>
              <a:ea typeface="Black Ops One"/>
              <a:cs typeface="Black Ops One"/>
              <a:sym typeface="Black Ops One"/>
            </a:endParaRPr>
          </a:p>
          <a:p>
            <a:pPr indent="0" lvl="0" marL="0" rtl="0" algn="ctr">
              <a:spcBef>
                <a:spcPts val="0"/>
              </a:spcBef>
              <a:spcAft>
                <a:spcPts val="0"/>
              </a:spcAft>
              <a:buNone/>
            </a:pPr>
            <a:r>
              <a:t/>
            </a:r>
            <a:endParaRPr b="1">
              <a:latin typeface="Black Ops One"/>
              <a:ea typeface="Black Ops One"/>
              <a:cs typeface="Black Ops One"/>
              <a:sym typeface="Black Ops One"/>
            </a:endParaRPr>
          </a:p>
        </p:txBody>
      </p:sp>
      <p:sp>
        <p:nvSpPr>
          <p:cNvPr id="62" name="Google Shape;62;p15"/>
          <p:cNvSpPr txBox="1"/>
          <p:nvPr>
            <p:ph idx="1" type="subTitle"/>
          </p:nvPr>
        </p:nvSpPr>
        <p:spPr>
          <a:xfrm>
            <a:off x="180593" y="2927707"/>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solidFill>
                  <a:schemeClr val="dk1"/>
                </a:solidFill>
                <a:latin typeface="Black Ops One"/>
                <a:ea typeface="Black Ops One"/>
                <a:cs typeface="Black Ops One"/>
                <a:sym typeface="Black Ops One"/>
              </a:rPr>
              <a:t>Psalms 144:1</a:t>
            </a:r>
            <a:endParaRPr>
              <a:solidFill>
                <a:schemeClr val="dk1"/>
              </a:solidFill>
              <a:latin typeface="Black Ops One"/>
              <a:ea typeface="Black Ops One"/>
              <a:cs typeface="Black Ops One"/>
              <a:sym typeface="Black Ops One"/>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24"/>
          <p:cNvSpPr txBox="1"/>
          <p:nvPr>
            <p:ph type="title"/>
          </p:nvPr>
        </p:nvSpPr>
        <p:spPr>
          <a:xfrm>
            <a:off x="311700" y="101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LIFETIME PURSUIT: </a:t>
            </a:r>
            <a:r>
              <a:rPr i="1" lang="en"/>
              <a:t> CAREER &amp; CALLING</a:t>
            </a:r>
            <a:endParaRPr i="1"/>
          </a:p>
        </p:txBody>
      </p:sp>
      <p:sp>
        <p:nvSpPr>
          <p:cNvPr id="124" name="Google Shape;124;p2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lnSpc>
                <a:spcPct val="100000"/>
              </a:lnSpc>
              <a:spcBef>
                <a:spcPts val="0"/>
              </a:spcBef>
              <a:spcAft>
                <a:spcPts val="0"/>
              </a:spcAft>
              <a:buNone/>
            </a:pPr>
            <a:r>
              <a:t/>
            </a:r>
            <a:endParaRPr/>
          </a:p>
          <a:p>
            <a:pPr indent="0" lvl="0" marL="0" rtl="0" algn="l">
              <a:spcBef>
                <a:spcPts val="0"/>
              </a:spcBef>
              <a:spcAft>
                <a:spcPts val="1200"/>
              </a:spcAft>
              <a:buNone/>
            </a:pPr>
            <a:r>
              <a:t/>
            </a:r>
            <a:endParaRPr/>
          </a:p>
        </p:txBody>
      </p:sp>
      <p:sp>
        <p:nvSpPr>
          <p:cNvPr id="125" name="Google Shape;125;p24"/>
          <p:cNvSpPr txBox="1"/>
          <p:nvPr/>
        </p:nvSpPr>
        <p:spPr>
          <a:xfrm>
            <a:off x="283500" y="4568875"/>
            <a:ext cx="85770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1"/>
                </a:solidFill>
                <a:latin typeface="Black Ops One"/>
                <a:ea typeface="Black Ops One"/>
                <a:cs typeface="Black Ops One"/>
                <a:sym typeface="Black Ops One"/>
              </a:rPr>
              <a:t>CHILDHOOD					CAREER					CALLING</a:t>
            </a:r>
            <a:endParaRPr sz="1800">
              <a:solidFill>
                <a:schemeClr val="dk1"/>
              </a:solidFill>
              <a:latin typeface="Black Ops One"/>
              <a:ea typeface="Black Ops One"/>
              <a:cs typeface="Black Ops One"/>
              <a:sym typeface="Black Ops One"/>
            </a:endParaRPr>
          </a:p>
        </p:txBody>
      </p:sp>
      <p:sp>
        <p:nvSpPr>
          <p:cNvPr id="126" name="Google Shape;126;p24"/>
          <p:cNvSpPr/>
          <p:nvPr/>
        </p:nvSpPr>
        <p:spPr>
          <a:xfrm>
            <a:off x="1897625" y="4640425"/>
            <a:ext cx="355200" cy="318600"/>
          </a:xfrm>
          <a:prstGeom prst="rect">
            <a:avLst/>
          </a:prstGeom>
          <a:solidFill>
            <a:srgbClr val="666666"/>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Black Ops One"/>
              <a:ea typeface="Black Ops One"/>
              <a:cs typeface="Black Ops One"/>
              <a:sym typeface="Black Ops One"/>
            </a:endParaRPr>
          </a:p>
        </p:txBody>
      </p:sp>
      <p:sp>
        <p:nvSpPr>
          <p:cNvPr id="127" name="Google Shape;127;p24"/>
          <p:cNvSpPr/>
          <p:nvPr/>
        </p:nvSpPr>
        <p:spPr>
          <a:xfrm>
            <a:off x="5179400" y="4640425"/>
            <a:ext cx="355200" cy="318600"/>
          </a:xfrm>
          <a:prstGeom prst="rect">
            <a:avLst/>
          </a:prstGeom>
          <a:solidFill>
            <a:srgbClr val="CCCC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Black Ops One"/>
              <a:ea typeface="Black Ops One"/>
              <a:cs typeface="Black Ops One"/>
              <a:sym typeface="Black Ops One"/>
            </a:endParaRPr>
          </a:p>
        </p:txBody>
      </p:sp>
      <p:sp>
        <p:nvSpPr>
          <p:cNvPr id="128" name="Google Shape;128;p24"/>
          <p:cNvSpPr/>
          <p:nvPr/>
        </p:nvSpPr>
        <p:spPr>
          <a:xfrm>
            <a:off x="8383525" y="4640425"/>
            <a:ext cx="355200" cy="318600"/>
          </a:xfrm>
          <a:prstGeom prst="rect">
            <a:avLst/>
          </a:prstGeom>
          <a:solidFill>
            <a:srgbClr val="EFEFE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Black Ops One"/>
              <a:ea typeface="Black Ops One"/>
              <a:cs typeface="Black Ops One"/>
              <a:sym typeface="Black Ops One"/>
            </a:endParaRPr>
          </a:p>
        </p:txBody>
      </p:sp>
      <p:sp>
        <p:nvSpPr>
          <p:cNvPr id="129" name="Google Shape;129;p24"/>
          <p:cNvSpPr/>
          <p:nvPr/>
        </p:nvSpPr>
        <p:spPr>
          <a:xfrm>
            <a:off x="283500" y="3985025"/>
            <a:ext cx="8577000" cy="572700"/>
          </a:xfrm>
          <a:prstGeom prst="rect">
            <a:avLst/>
          </a:prstGeom>
          <a:solidFill>
            <a:srgbClr val="9999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Black Ops One"/>
              <a:ea typeface="Black Ops One"/>
              <a:cs typeface="Black Ops One"/>
              <a:sym typeface="Black Ops One"/>
            </a:endParaRPr>
          </a:p>
        </p:txBody>
      </p:sp>
      <p:sp>
        <p:nvSpPr>
          <p:cNvPr id="130" name="Google Shape;130;p24"/>
          <p:cNvSpPr txBox="1"/>
          <p:nvPr/>
        </p:nvSpPr>
        <p:spPr>
          <a:xfrm>
            <a:off x="482700" y="4043875"/>
            <a:ext cx="81786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lt1"/>
                </a:solidFill>
                <a:latin typeface="Black Ops One"/>
                <a:ea typeface="Black Ops One"/>
                <a:cs typeface="Black Ops One"/>
                <a:sym typeface="Black Ops One"/>
              </a:rPr>
              <a:t>LIFETIME  —--&gt;LIFETIME  —--&gt;LIFETIME  —--&gt;LIFETIME  —--&gt;</a:t>
            </a:r>
            <a:endParaRPr sz="1800">
              <a:solidFill>
                <a:schemeClr val="lt1"/>
              </a:solidFill>
              <a:latin typeface="Black Ops One"/>
              <a:ea typeface="Black Ops One"/>
              <a:cs typeface="Black Ops One"/>
              <a:sym typeface="Black Ops One"/>
            </a:endParaRPr>
          </a:p>
        </p:txBody>
      </p:sp>
      <p:sp>
        <p:nvSpPr>
          <p:cNvPr id="131" name="Google Shape;131;p24"/>
          <p:cNvSpPr/>
          <p:nvPr/>
        </p:nvSpPr>
        <p:spPr>
          <a:xfrm>
            <a:off x="283500" y="3307413"/>
            <a:ext cx="2107800" cy="572700"/>
          </a:xfrm>
          <a:prstGeom prst="rect">
            <a:avLst/>
          </a:prstGeom>
          <a:solidFill>
            <a:srgbClr val="66666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Black Ops One"/>
              <a:ea typeface="Black Ops One"/>
              <a:cs typeface="Black Ops One"/>
              <a:sym typeface="Black Ops One"/>
            </a:endParaRPr>
          </a:p>
        </p:txBody>
      </p:sp>
      <p:sp>
        <p:nvSpPr>
          <p:cNvPr id="132" name="Google Shape;132;p24"/>
          <p:cNvSpPr/>
          <p:nvPr/>
        </p:nvSpPr>
        <p:spPr>
          <a:xfrm>
            <a:off x="2369300" y="3307425"/>
            <a:ext cx="6452400" cy="572700"/>
          </a:xfrm>
          <a:prstGeom prst="rect">
            <a:avLst/>
          </a:prstGeom>
          <a:solidFill>
            <a:srgbClr val="D9D9D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Black Ops One"/>
              <a:ea typeface="Black Ops One"/>
              <a:cs typeface="Black Ops One"/>
              <a:sym typeface="Black Ops One"/>
            </a:endParaRPr>
          </a:p>
        </p:txBody>
      </p:sp>
      <p:sp>
        <p:nvSpPr>
          <p:cNvPr id="133" name="Google Shape;133;p24"/>
          <p:cNvSpPr txBox="1"/>
          <p:nvPr/>
        </p:nvSpPr>
        <p:spPr>
          <a:xfrm>
            <a:off x="2508325" y="3376550"/>
            <a:ext cx="42198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1"/>
                </a:solidFill>
                <a:latin typeface="Black Ops One"/>
                <a:ea typeface="Black Ops One"/>
                <a:cs typeface="Black Ops One"/>
                <a:sym typeface="Black Ops One"/>
              </a:rPr>
              <a:t>CLERGY                     (TRADITIONAL)</a:t>
            </a:r>
            <a:endParaRPr sz="1800">
              <a:solidFill>
                <a:schemeClr val="dk1"/>
              </a:solidFill>
              <a:latin typeface="Black Ops One"/>
              <a:ea typeface="Black Ops One"/>
              <a:cs typeface="Black Ops One"/>
              <a:sym typeface="Black Ops One"/>
            </a:endParaRPr>
          </a:p>
        </p:txBody>
      </p:sp>
      <p:sp>
        <p:nvSpPr>
          <p:cNvPr id="134" name="Google Shape;134;p24"/>
          <p:cNvSpPr txBox="1"/>
          <p:nvPr/>
        </p:nvSpPr>
        <p:spPr>
          <a:xfrm>
            <a:off x="2577200" y="1434550"/>
            <a:ext cx="38637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1"/>
              </a:solidFill>
              <a:latin typeface="Black Ops One"/>
              <a:ea typeface="Black Ops One"/>
              <a:cs typeface="Black Ops One"/>
              <a:sym typeface="Black Ops One"/>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25"/>
          <p:cNvSpPr txBox="1"/>
          <p:nvPr>
            <p:ph type="title"/>
          </p:nvPr>
        </p:nvSpPr>
        <p:spPr>
          <a:xfrm>
            <a:off x="311700" y="101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LIFETIME PURSUIT: </a:t>
            </a:r>
            <a:r>
              <a:rPr i="1" lang="en"/>
              <a:t> CAREER &amp; CALLING</a:t>
            </a:r>
            <a:endParaRPr i="1"/>
          </a:p>
        </p:txBody>
      </p:sp>
      <p:sp>
        <p:nvSpPr>
          <p:cNvPr id="140" name="Google Shape;140;p2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lnSpc>
                <a:spcPct val="100000"/>
              </a:lnSpc>
              <a:spcBef>
                <a:spcPts val="0"/>
              </a:spcBef>
              <a:spcAft>
                <a:spcPts val="0"/>
              </a:spcAft>
              <a:buNone/>
            </a:pPr>
            <a:r>
              <a:t/>
            </a:r>
            <a:endParaRPr/>
          </a:p>
          <a:p>
            <a:pPr indent="0" lvl="0" marL="0" rtl="0" algn="l">
              <a:spcBef>
                <a:spcPts val="0"/>
              </a:spcBef>
              <a:spcAft>
                <a:spcPts val="1200"/>
              </a:spcAft>
              <a:buNone/>
            </a:pPr>
            <a:r>
              <a:t/>
            </a:r>
            <a:endParaRPr/>
          </a:p>
        </p:txBody>
      </p:sp>
      <p:sp>
        <p:nvSpPr>
          <p:cNvPr id="141" name="Google Shape;141;p25"/>
          <p:cNvSpPr txBox="1"/>
          <p:nvPr/>
        </p:nvSpPr>
        <p:spPr>
          <a:xfrm>
            <a:off x="283500" y="4568875"/>
            <a:ext cx="85770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1"/>
                </a:solidFill>
                <a:latin typeface="Black Ops One"/>
                <a:ea typeface="Black Ops One"/>
                <a:cs typeface="Black Ops One"/>
                <a:sym typeface="Black Ops One"/>
              </a:rPr>
              <a:t>CHILDHOOD					CAREER					CALLING</a:t>
            </a:r>
            <a:endParaRPr sz="1800">
              <a:solidFill>
                <a:schemeClr val="dk1"/>
              </a:solidFill>
              <a:latin typeface="Black Ops One"/>
              <a:ea typeface="Black Ops One"/>
              <a:cs typeface="Black Ops One"/>
              <a:sym typeface="Black Ops One"/>
            </a:endParaRPr>
          </a:p>
        </p:txBody>
      </p:sp>
      <p:sp>
        <p:nvSpPr>
          <p:cNvPr id="142" name="Google Shape;142;p25"/>
          <p:cNvSpPr/>
          <p:nvPr/>
        </p:nvSpPr>
        <p:spPr>
          <a:xfrm>
            <a:off x="1897625" y="4640425"/>
            <a:ext cx="355200" cy="318600"/>
          </a:xfrm>
          <a:prstGeom prst="rect">
            <a:avLst/>
          </a:prstGeom>
          <a:solidFill>
            <a:srgbClr val="666666"/>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Black Ops One"/>
              <a:ea typeface="Black Ops One"/>
              <a:cs typeface="Black Ops One"/>
              <a:sym typeface="Black Ops One"/>
            </a:endParaRPr>
          </a:p>
        </p:txBody>
      </p:sp>
      <p:sp>
        <p:nvSpPr>
          <p:cNvPr id="143" name="Google Shape;143;p25"/>
          <p:cNvSpPr/>
          <p:nvPr/>
        </p:nvSpPr>
        <p:spPr>
          <a:xfrm>
            <a:off x="5179400" y="4640425"/>
            <a:ext cx="355200" cy="318600"/>
          </a:xfrm>
          <a:prstGeom prst="rect">
            <a:avLst/>
          </a:prstGeom>
          <a:solidFill>
            <a:srgbClr val="CCCC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Black Ops One"/>
              <a:ea typeface="Black Ops One"/>
              <a:cs typeface="Black Ops One"/>
              <a:sym typeface="Black Ops One"/>
            </a:endParaRPr>
          </a:p>
        </p:txBody>
      </p:sp>
      <p:sp>
        <p:nvSpPr>
          <p:cNvPr id="144" name="Google Shape;144;p25"/>
          <p:cNvSpPr/>
          <p:nvPr/>
        </p:nvSpPr>
        <p:spPr>
          <a:xfrm>
            <a:off x="8383525" y="4640425"/>
            <a:ext cx="355200" cy="318600"/>
          </a:xfrm>
          <a:prstGeom prst="rect">
            <a:avLst/>
          </a:prstGeom>
          <a:solidFill>
            <a:srgbClr val="EFEFE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Black Ops One"/>
              <a:ea typeface="Black Ops One"/>
              <a:cs typeface="Black Ops One"/>
              <a:sym typeface="Black Ops One"/>
            </a:endParaRPr>
          </a:p>
        </p:txBody>
      </p:sp>
      <p:sp>
        <p:nvSpPr>
          <p:cNvPr id="145" name="Google Shape;145;p25"/>
          <p:cNvSpPr/>
          <p:nvPr/>
        </p:nvSpPr>
        <p:spPr>
          <a:xfrm>
            <a:off x="283500" y="3985025"/>
            <a:ext cx="8577000" cy="572700"/>
          </a:xfrm>
          <a:prstGeom prst="rect">
            <a:avLst/>
          </a:prstGeom>
          <a:solidFill>
            <a:srgbClr val="9999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Black Ops One"/>
              <a:ea typeface="Black Ops One"/>
              <a:cs typeface="Black Ops One"/>
              <a:sym typeface="Black Ops One"/>
            </a:endParaRPr>
          </a:p>
        </p:txBody>
      </p:sp>
      <p:sp>
        <p:nvSpPr>
          <p:cNvPr id="146" name="Google Shape;146;p25"/>
          <p:cNvSpPr txBox="1"/>
          <p:nvPr/>
        </p:nvSpPr>
        <p:spPr>
          <a:xfrm>
            <a:off x="482700" y="4043875"/>
            <a:ext cx="81786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lt1"/>
                </a:solidFill>
                <a:latin typeface="Black Ops One"/>
                <a:ea typeface="Black Ops One"/>
                <a:cs typeface="Black Ops One"/>
                <a:sym typeface="Black Ops One"/>
              </a:rPr>
              <a:t>LIFETIME  —--&gt;LIFETIME  —--&gt;LIFETIME  —--&gt;LIFETIME  —--&gt;</a:t>
            </a:r>
            <a:endParaRPr sz="1800">
              <a:solidFill>
                <a:schemeClr val="lt1"/>
              </a:solidFill>
              <a:latin typeface="Black Ops One"/>
              <a:ea typeface="Black Ops One"/>
              <a:cs typeface="Black Ops One"/>
              <a:sym typeface="Black Ops One"/>
            </a:endParaRPr>
          </a:p>
        </p:txBody>
      </p:sp>
      <p:sp>
        <p:nvSpPr>
          <p:cNvPr id="147" name="Google Shape;147;p25"/>
          <p:cNvSpPr/>
          <p:nvPr/>
        </p:nvSpPr>
        <p:spPr>
          <a:xfrm>
            <a:off x="283500" y="3307413"/>
            <a:ext cx="2107800" cy="572700"/>
          </a:xfrm>
          <a:prstGeom prst="rect">
            <a:avLst/>
          </a:prstGeom>
          <a:solidFill>
            <a:srgbClr val="66666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Black Ops One"/>
              <a:ea typeface="Black Ops One"/>
              <a:cs typeface="Black Ops One"/>
              <a:sym typeface="Black Ops One"/>
            </a:endParaRPr>
          </a:p>
        </p:txBody>
      </p:sp>
      <p:sp>
        <p:nvSpPr>
          <p:cNvPr id="148" name="Google Shape;148;p25"/>
          <p:cNvSpPr/>
          <p:nvPr/>
        </p:nvSpPr>
        <p:spPr>
          <a:xfrm>
            <a:off x="2369300" y="3307425"/>
            <a:ext cx="6452400" cy="572700"/>
          </a:xfrm>
          <a:prstGeom prst="rect">
            <a:avLst/>
          </a:prstGeom>
          <a:solidFill>
            <a:srgbClr val="D9D9D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Black Ops One"/>
              <a:ea typeface="Black Ops One"/>
              <a:cs typeface="Black Ops One"/>
              <a:sym typeface="Black Ops One"/>
            </a:endParaRPr>
          </a:p>
        </p:txBody>
      </p:sp>
      <p:sp>
        <p:nvSpPr>
          <p:cNvPr id="149" name="Google Shape;149;p25"/>
          <p:cNvSpPr txBox="1"/>
          <p:nvPr/>
        </p:nvSpPr>
        <p:spPr>
          <a:xfrm>
            <a:off x="2508325" y="3376550"/>
            <a:ext cx="42198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1"/>
                </a:solidFill>
                <a:latin typeface="Black Ops One"/>
                <a:ea typeface="Black Ops One"/>
                <a:cs typeface="Black Ops One"/>
                <a:sym typeface="Black Ops One"/>
              </a:rPr>
              <a:t>CLERGY                     (TRADITIONAL)</a:t>
            </a:r>
            <a:endParaRPr sz="1800">
              <a:solidFill>
                <a:schemeClr val="dk1"/>
              </a:solidFill>
              <a:latin typeface="Black Ops One"/>
              <a:ea typeface="Black Ops One"/>
              <a:cs typeface="Black Ops One"/>
              <a:sym typeface="Black Ops One"/>
            </a:endParaRPr>
          </a:p>
        </p:txBody>
      </p:sp>
      <p:sp>
        <p:nvSpPr>
          <p:cNvPr id="150" name="Google Shape;150;p25"/>
          <p:cNvSpPr/>
          <p:nvPr/>
        </p:nvSpPr>
        <p:spPr>
          <a:xfrm>
            <a:off x="283500" y="2657075"/>
            <a:ext cx="2107800" cy="572700"/>
          </a:xfrm>
          <a:prstGeom prst="rect">
            <a:avLst/>
          </a:prstGeom>
          <a:solidFill>
            <a:srgbClr val="66666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Black Ops One"/>
              <a:ea typeface="Black Ops One"/>
              <a:cs typeface="Black Ops One"/>
              <a:sym typeface="Black Ops One"/>
            </a:endParaRPr>
          </a:p>
        </p:txBody>
      </p:sp>
      <p:sp>
        <p:nvSpPr>
          <p:cNvPr id="151" name="Google Shape;151;p25"/>
          <p:cNvSpPr/>
          <p:nvPr/>
        </p:nvSpPr>
        <p:spPr>
          <a:xfrm>
            <a:off x="2407975" y="2657063"/>
            <a:ext cx="6452400" cy="572700"/>
          </a:xfrm>
          <a:prstGeom prst="rect">
            <a:avLst/>
          </a:prstGeom>
          <a:solidFill>
            <a:srgbClr val="B7B7B7"/>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Black Ops One"/>
              <a:ea typeface="Black Ops One"/>
              <a:cs typeface="Black Ops One"/>
              <a:sym typeface="Black Ops One"/>
            </a:endParaRPr>
          </a:p>
        </p:txBody>
      </p:sp>
      <p:sp>
        <p:nvSpPr>
          <p:cNvPr id="152" name="Google Shape;152;p25"/>
          <p:cNvSpPr txBox="1"/>
          <p:nvPr/>
        </p:nvSpPr>
        <p:spPr>
          <a:xfrm>
            <a:off x="2508325" y="2654200"/>
            <a:ext cx="53298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1"/>
                </a:solidFill>
                <a:latin typeface="Black Ops One"/>
                <a:ea typeface="Black Ops One"/>
                <a:cs typeface="Black Ops One"/>
                <a:sym typeface="Black Ops One"/>
              </a:rPr>
              <a:t>LAYMEN                    (TRADITIONAL)</a:t>
            </a:r>
            <a:endParaRPr sz="1800">
              <a:solidFill>
                <a:schemeClr val="dk1"/>
              </a:solidFill>
              <a:latin typeface="Black Ops One"/>
              <a:ea typeface="Black Ops One"/>
              <a:cs typeface="Black Ops One"/>
              <a:sym typeface="Black Ops One"/>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26"/>
          <p:cNvSpPr txBox="1"/>
          <p:nvPr>
            <p:ph type="title"/>
          </p:nvPr>
        </p:nvSpPr>
        <p:spPr>
          <a:xfrm>
            <a:off x="311700" y="101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LIFETIME PURSUIT: </a:t>
            </a:r>
            <a:r>
              <a:rPr i="1" lang="en"/>
              <a:t> CAREER &amp; CALLING</a:t>
            </a:r>
            <a:endParaRPr i="1"/>
          </a:p>
        </p:txBody>
      </p:sp>
      <p:sp>
        <p:nvSpPr>
          <p:cNvPr id="158" name="Google Shape;158;p2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lnSpc>
                <a:spcPct val="100000"/>
              </a:lnSpc>
              <a:spcBef>
                <a:spcPts val="0"/>
              </a:spcBef>
              <a:spcAft>
                <a:spcPts val="0"/>
              </a:spcAft>
              <a:buNone/>
            </a:pPr>
            <a:r>
              <a:t/>
            </a:r>
            <a:endParaRPr/>
          </a:p>
          <a:p>
            <a:pPr indent="0" lvl="0" marL="0" rtl="0" algn="l">
              <a:spcBef>
                <a:spcPts val="0"/>
              </a:spcBef>
              <a:spcAft>
                <a:spcPts val="1200"/>
              </a:spcAft>
              <a:buNone/>
            </a:pPr>
            <a:r>
              <a:t/>
            </a:r>
            <a:endParaRPr/>
          </a:p>
        </p:txBody>
      </p:sp>
      <p:sp>
        <p:nvSpPr>
          <p:cNvPr id="159" name="Google Shape;159;p26"/>
          <p:cNvSpPr txBox="1"/>
          <p:nvPr/>
        </p:nvSpPr>
        <p:spPr>
          <a:xfrm>
            <a:off x="283500" y="4568875"/>
            <a:ext cx="85770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1"/>
                </a:solidFill>
                <a:latin typeface="Black Ops One"/>
                <a:ea typeface="Black Ops One"/>
                <a:cs typeface="Black Ops One"/>
                <a:sym typeface="Black Ops One"/>
              </a:rPr>
              <a:t>CHILDHOOD					CAREER					CALLING</a:t>
            </a:r>
            <a:endParaRPr sz="1800">
              <a:solidFill>
                <a:schemeClr val="dk1"/>
              </a:solidFill>
              <a:latin typeface="Black Ops One"/>
              <a:ea typeface="Black Ops One"/>
              <a:cs typeface="Black Ops One"/>
              <a:sym typeface="Black Ops One"/>
            </a:endParaRPr>
          </a:p>
        </p:txBody>
      </p:sp>
      <p:sp>
        <p:nvSpPr>
          <p:cNvPr id="160" name="Google Shape;160;p26"/>
          <p:cNvSpPr/>
          <p:nvPr/>
        </p:nvSpPr>
        <p:spPr>
          <a:xfrm>
            <a:off x="1897625" y="4640425"/>
            <a:ext cx="355200" cy="318600"/>
          </a:xfrm>
          <a:prstGeom prst="rect">
            <a:avLst/>
          </a:prstGeom>
          <a:solidFill>
            <a:srgbClr val="666666"/>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Black Ops One"/>
              <a:ea typeface="Black Ops One"/>
              <a:cs typeface="Black Ops One"/>
              <a:sym typeface="Black Ops One"/>
            </a:endParaRPr>
          </a:p>
        </p:txBody>
      </p:sp>
      <p:sp>
        <p:nvSpPr>
          <p:cNvPr id="161" name="Google Shape;161;p26"/>
          <p:cNvSpPr/>
          <p:nvPr/>
        </p:nvSpPr>
        <p:spPr>
          <a:xfrm>
            <a:off x="5179400" y="4640425"/>
            <a:ext cx="355200" cy="318600"/>
          </a:xfrm>
          <a:prstGeom prst="rect">
            <a:avLst/>
          </a:prstGeom>
          <a:solidFill>
            <a:srgbClr val="CCCC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Black Ops One"/>
              <a:ea typeface="Black Ops One"/>
              <a:cs typeface="Black Ops One"/>
              <a:sym typeface="Black Ops One"/>
            </a:endParaRPr>
          </a:p>
        </p:txBody>
      </p:sp>
      <p:sp>
        <p:nvSpPr>
          <p:cNvPr id="162" name="Google Shape;162;p26"/>
          <p:cNvSpPr/>
          <p:nvPr/>
        </p:nvSpPr>
        <p:spPr>
          <a:xfrm>
            <a:off x="8383525" y="4640425"/>
            <a:ext cx="355200" cy="318600"/>
          </a:xfrm>
          <a:prstGeom prst="rect">
            <a:avLst/>
          </a:prstGeom>
          <a:solidFill>
            <a:srgbClr val="EFEFE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Black Ops One"/>
              <a:ea typeface="Black Ops One"/>
              <a:cs typeface="Black Ops One"/>
              <a:sym typeface="Black Ops One"/>
            </a:endParaRPr>
          </a:p>
        </p:txBody>
      </p:sp>
      <p:sp>
        <p:nvSpPr>
          <p:cNvPr id="163" name="Google Shape;163;p26"/>
          <p:cNvSpPr/>
          <p:nvPr/>
        </p:nvSpPr>
        <p:spPr>
          <a:xfrm>
            <a:off x="283500" y="3985025"/>
            <a:ext cx="8577000" cy="572700"/>
          </a:xfrm>
          <a:prstGeom prst="rect">
            <a:avLst/>
          </a:prstGeom>
          <a:solidFill>
            <a:srgbClr val="9999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Black Ops One"/>
              <a:ea typeface="Black Ops One"/>
              <a:cs typeface="Black Ops One"/>
              <a:sym typeface="Black Ops One"/>
            </a:endParaRPr>
          </a:p>
        </p:txBody>
      </p:sp>
      <p:sp>
        <p:nvSpPr>
          <p:cNvPr id="164" name="Google Shape;164;p26"/>
          <p:cNvSpPr txBox="1"/>
          <p:nvPr/>
        </p:nvSpPr>
        <p:spPr>
          <a:xfrm>
            <a:off x="482700" y="4043875"/>
            <a:ext cx="81786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lt1"/>
                </a:solidFill>
                <a:latin typeface="Black Ops One"/>
                <a:ea typeface="Black Ops One"/>
                <a:cs typeface="Black Ops One"/>
                <a:sym typeface="Black Ops One"/>
              </a:rPr>
              <a:t>LIFETIME  —--&gt;LIFETIME  —--&gt;LIFETIME  —--&gt;LIFETIME  —--&gt;</a:t>
            </a:r>
            <a:endParaRPr sz="1800">
              <a:solidFill>
                <a:schemeClr val="lt1"/>
              </a:solidFill>
              <a:latin typeface="Black Ops One"/>
              <a:ea typeface="Black Ops One"/>
              <a:cs typeface="Black Ops One"/>
              <a:sym typeface="Black Ops One"/>
            </a:endParaRPr>
          </a:p>
        </p:txBody>
      </p:sp>
      <p:sp>
        <p:nvSpPr>
          <p:cNvPr id="165" name="Google Shape;165;p26"/>
          <p:cNvSpPr/>
          <p:nvPr/>
        </p:nvSpPr>
        <p:spPr>
          <a:xfrm>
            <a:off x="283500" y="3307413"/>
            <a:ext cx="2107800" cy="572700"/>
          </a:xfrm>
          <a:prstGeom prst="rect">
            <a:avLst/>
          </a:prstGeom>
          <a:solidFill>
            <a:srgbClr val="66666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Black Ops One"/>
              <a:ea typeface="Black Ops One"/>
              <a:cs typeface="Black Ops One"/>
              <a:sym typeface="Black Ops One"/>
            </a:endParaRPr>
          </a:p>
        </p:txBody>
      </p:sp>
      <p:sp>
        <p:nvSpPr>
          <p:cNvPr id="166" name="Google Shape;166;p26"/>
          <p:cNvSpPr/>
          <p:nvPr/>
        </p:nvSpPr>
        <p:spPr>
          <a:xfrm>
            <a:off x="2369300" y="3307425"/>
            <a:ext cx="6452400" cy="572700"/>
          </a:xfrm>
          <a:prstGeom prst="rect">
            <a:avLst/>
          </a:prstGeom>
          <a:solidFill>
            <a:srgbClr val="D9D9D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Black Ops One"/>
              <a:ea typeface="Black Ops One"/>
              <a:cs typeface="Black Ops One"/>
              <a:sym typeface="Black Ops One"/>
            </a:endParaRPr>
          </a:p>
        </p:txBody>
      </p:sp>
      <p:sp>
        <p:nvSpPr>
          <p:cNvPr id="167" name="Google Shape;167;p26"/>
          <p:cNvSpPr txBox="1"/>
          <p:nvPr/>
        </p:nvSpPr>
        <p:spPr>
          <a:xfrm>
            <a:off x="2508325" y="3376550"/>
            <a:ext cx="42198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1"/>
                </a:solidFill>
                <a:latin typeface="Black Ops One"/>
                <a:ea typeface="Black Ops One"/>
                <a:cs typeface="Black Ops One"/>
                <a:sym typeface="Black Ops One"/>
              </a:rPr>
              <a:t>CLERGY                     (TRADITIONAL)</a:t>
            </a:r>
            <a:endParaRPr sz="1800">
              <a:solidFill>
                <a:schemeClr val="dk1"/>
              </a:solidFill>
              <a:latin typeface="Black Ops One"/>
              <a:ea typeface="Black Ops One"/>
              <a:cs typeface="Black Ops One"/>
              <a:sym typeface="Black Ops One"/>
            </a:endParaRPr>
          </a:p>
        </p:txBody>
      </p:sp>
      <p:sp>
        <p:nvSpPr>
          <p:cNvPr id="168" name="Google Shape;168;p26"/>
          <p:cNvSpPr/>
          <p:nvPr/>
        </p:nvSpPr>
        <p:spPr>
          <a:xfrm>
            <a:off x="283500" y="2657075"/>
            <a:ext cx="2107800" cy="572700"/>
          </a:xfrm>
          <a:prstGeom prst="rect">
            <a:avLst/>
          </a:prstGeom>
          <a:solidFill>
            <a:srgbClr val="66666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Black Ops One"/>
              <a:ea typeface="Black Ops One"/>
              <a:cs typeface="Black Ops One"/>
              <a:sym typeface="Black Ops One"/>
            </a:endParaRPr>
          </a:p>
        </p:txBody>
      </p:sp>
      <p:sp>
        <p:nvSpPr>
          <p:cNvPr id="169" name="Google Shape;169;p26"/>
          <p:cNvSpPr/>
          <p:nvPr/>
        </p:nvSpPr>
        <p:spPr>
          <a:xfrm>
            <a:off x="2407975" y="2657063"/>
            <a:ext cx="6452400" cy="572700"/>
          </a:xfrm>
          <a:prstGeom prst="rect">
            <a:avLst/>
          </a:prstGeom>
          <a:solidFill>
            <a:srgbClr val="B7B7B7"/>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Black Ops One"/>
              <a:ea typeface="Black Ops One"/>
              <a:cs typeface="Black Ops One"/>
              <a:sym typeface="Black Ops One"/>
            </a:endParaRPr>
          </a:p>
        </p:txBody>
      </p:sp>
      <p:sp>
        <p:nvSpPr>
          <p:cNvPr id="170" name="Google Shape;170;p26"/>
          <p:cNvSpPr txBox="1"/>
          <p:nvPr/>
        </p:nvSpPr>
        <p:spPr>
          <a:xfrm>
            <a:off x="2508325" y="2654200"/>
            <a:ext cx="53298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1"/>
                </a:solidFill>
                <a:latin typeface="Black Ops One"/>
                <a:ea typeface="Black Ops One"/>
                <a:cs typeface="Black Ops One"/>
                <a:sym typeface="Black Ops One"/>
              </a:rPr>
              <a:t>LAYMEN                    (TRADITIONAL)</a:t>
            </a:r>
            <a:endParaRPr sz="1800">
              <a:solidFill>
                <a:schemeClr val="dk1"/>
              </a:solidFill>
              <a:latin typeface="Black Ops One"/>
              <a:ea typeface="Black Ops One"/>
              <a:cs typeface="Black Ops One"/>
              <a:sym typeface="Black Ops One"/>
            </a:endParaRPr>
          </a:p>
        </p:txBody>
      </p:sp>
      <p:sp>
        <p:nvSpPr>
          <p:cNvPr id="171" name="Google Shape;171;p26"/>
          <p:cNvSpPr/>
          <p:nvPr/>
        </p:nvSpPr>
        <p:spPr>
          <a:xfrm>
            <a:off x="2369288" y="2008688"/>
            <a:ext cx="5975400" cy="572700"/>
          </a:xfrm>
          <a:prstGeom prst="rect">
            <a:avLst/>
          </a:prstGeom>
          <a:solidFill>
            <a:srgbClr val="B7B7B7"/>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Black Ops One"/>
              <a:ea typeface="Black Ops One"/>
              <a:cs typeface="Black Ops One"/>
              <a:sym typeface="Black Ops One"/>
            </a:endParaRPr>
          </a:p>
        </p:txBody>
      </p:sp>
      <p:sp>
        <p:nvSpPr>
          <p:cNvPr id="172" name="Google Shape;172;p26"/>
          <p:cNvSpPr/>
          <p:nvPr/>
        </p:nvSpPr>
        <p:spPr>
          <a:xfrm>
            <a:off x="283500" y="2006725"/>
            <a:ext cx="2107800" cy="572700"/>
          </a:xfrm>
          <a:prstGeom prst="rect">
            <a:avLst/>
          </a:prstGeom>
          <a:solidFill>
            <a:srgbClr val="66666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Black Ops One"/>
              <a:ea typeface="Black Ops One"/>
              <a:cs typeface="Black Ops One"/>
              <a:sym typeface="Black Ops One"/>
            </a:endParaRPr>
          </a:p>
        </p:txBody>
      </p:sp>
      <p:sp>
        <p:nvSpPr>
          <p:cNvPr id="173" name="Google Shape;173;p26"/>
          <p:cNvSpPr/>
          <p:nvPr/>
        </p:nvSpPr>
        <p:spPr>
          <a:xfrm>
            <a:off x="8322700" y="2006725"/>
            <a:ext cx="476700" cy="572700"/>
          </a:xfrm>
          <a:prstGeom prst="rect">
            <a:avLst/>
          </a:prstGeom>
          <a:solidFill>
            <a:srgbClr val="D9D9D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Black Ops One"/>
              <a:ea typeface="Black Ops One"/>
              <a:cs typeface="Black Ops One"/>
              <a:sym typeface="Black Ops One"/>
            </a:endParaRPr>
          </a:p>
        </p:txBody>
      </p:sp>
      <p:sp>
        <p:nvSpPr>
          <p:cNvPr id="174" name="Google Shape;174;p26"/>
          <p:cNvSpPr txBox="1"/>
          <p:nvPr/>
        </p:nvSpPr>
        <p:spPr>
          <a:xfrm>
            <a:off x="2577200" y="2081850"/>
            <a:ext cx="55596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1"/>
                </a:solidFill>
                <a:latin typeface="Black Ops One"/>
                <a:ea typeface="Black Ops One"/>
                <a:cs typeface="Black Ops One"/>
                <a:sym typeface="Black Ops One"/>
              </a:rPr>
              <a:t>JESUS                       (BIBLICAL)</a:t>
            </a:r>
            <a:endParaRPr sz="1800">
              <a:solidFill>
                <a:schemeClr val="dk1"/>
              </a:solidFill>
              <a:latin typeface="Black Ops One"/>
              <a:ea typeface="Black Ops One"/>
              <a:cs typeface="Black Ops One"/>
              <a:sym typeface="Black Ops One"/>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27"/>
          <p:cNvSpPr txBox="1"/>
          <p:nvPr>
            <p:ph type="title"/>
          </p:nvPr>
        </p:nvSpPr>
        <p:spPr>
          <a:xfrm>
            <a:off x="311700" y="101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LIFETIME PURSUIT: </a:t>
            </a:r>
            <a:r>
              <a:rPr i="1" lang="en"/>
              <a:t> CAREER &amp; CALLING</a:t>
            </a:r>
            <a:endParaRPr i="1"/>
          </a:p>
        </p:txBody>
      </p:sp>
      <p:sp>
        <p:nvSpPr>
          <p:cNvPr id="180" name="Google Shape;180;p2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lnSpc>
                <a:spcPct val="100000"/>
              </a:lnSpc>
              <a:spcBef>
                <a:spcPts val="0"/>
              </a:spcBef>
              <a:spcAft>
                <a:spcPts val="0"/>
              </a:spcAft>
              <a:buNone/>
            </a:pPr>
            <a:r>
              <a:t/>
            </a:r>
            <a:endParaRPr/>
          </a:p>
          <a:p>
            <a:pPr indent="0" lvl="0" marL="0" rtl="0" algn="l">
              <a:spcBef>
                <a:spcPts val="0"/>
              </a:spcBef>
              <a:spcAft>
                <a:spcPts val="1200"/>
              </a:spcAft>
              <a:buNone/>
            </a:pPr>
            <a:r>
              <a:t/>
            </a:r>
            <a:endParaRPr/>
          </a:p>
        </p:txBody>
      </p:sp>
      <p:sp>
        <p:nvSpPr>
          <p:cNvPr id="181" name="Google Shape;181;p27"/>
          <p:cNvSpPr txBox="1"/>
          <p:nvPr/>
        </p:nvSpPr>
        <p:spPr>
          <a:xfrm>
            <a:off x="283500" y="4568875"/>
            <a:ext cx="85770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1"/>
                </a:solidFill>
                <a:latin typeface="Black Ops One"/>
                <a:ea typeface="Black Ops One"/>
                <a:cs typeface="Black Ops One"/>
                <a:sym typeface="Black Ops One"/>
              </a:rPr>
              <a:t>CHILDHOOD					CAREER					CALLING</a:t>
            </a:r>
            <a:endParaRPr sz="1800">
              <a:solidFill>
                <a:schemeClr val="dk1"/>
              </a:solidFill>
              <a:latin typeface="Black Ops One"/>
              <a:ea typeface="Black Ops One"/>
              <a:cs typeface="Black Ops One"/>
              <a:sym typeface="Black Ops One"/>
            </a:endParaRPr>
          </a:p>
        </p:txBody>
      </p:sp>
      <p:sp>
        <p:nvSpPr>
          <p:cNvPr id="182" name="Google Shape;182;p27"/>
          <p:cNvSpPr/>
          <p:nvPr/>
        </p:nvSpPr>
        <p:spPr>
          <a:xfrm>
            <a:off x="1897625" y="4640425"/>
            <a:ext cx="355200" cy="318600"/>
          </a:xfrm>
          <a:prstGeom prst="rect">
            <a:avLst/>
          </a:prstGeom>
          <a:solidFill>
            <a:srgbClr val="666666"/>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Black Ops One"/>
              <a:ea typeface="Black Ops One"/>
              <a:cs typeface="Black Ops One"/>
              <a:sym typeface="Black Ops One"/>
            </a:endParaRPr>
          </a:p>
        </p:txBody>
      </p:sp>
      <p:sp>
        <p:nvSpPr>
          <p:cNvPr id="183" name="Google Shape;183;p27"/>
          <p:cNvSpPr/>
          <p:nvPr/>
        </p:nvSpPr>
        <p:spPr>
          <a:xfrm>
            <a:off x="5179400" y="4640425"/>
            <a:ext cx="355200" cy="318600"/>
          </a:xfrm>
          <a:prstGeom prst="rect">
            <a:avLst/>
          </a:prstGeom>
          <a:solidFill>
            <a:srgbClr val="CCCC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Black Ops One"/>
              <a:ea typeface="Black Ops One"/>
              <a:cs typeface="Black Ops One"/>
              <a:sym typeface="Black Ops One"/>
            </a:endParaRPr>
          </a:p>
        </p:txBody>
      </p:sp>
      <p:sp>
        <p:nvSpPr>
          <p:cNvPr id="184" name="Google Shape;184;p27"/>
          <p:cNvSpPr/>
          <p:nvPr/>
        </p:nvSpPr>
        <p:spPr>
          <a:xfrm>
            <a:off x="8383525" y="4640425"/>
            <a:ext cx="355200" cy="318600"/>
          </a:xfrm>
          <a:prstGeom prst="rect">
            <a:avLst/>
          </a:prstGeom>
          <a:solidFill>
            <a:srgbClr val="EFEFE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Black Ops One"/>
              <a:ea typeface="Black Ops One"/>
              <a:cs typeface="Black Ops One"/>
              <a:sym typeface="Black Ops One"/>
            </a:endParaRPr>
          </a:p>
        </p:txBody>
      </p:sp>
      <p:sp>
        <p:nvSpPr>
          <p:cNvPr id="185" name="Google Shape;185;p27"/>
          <p:cNvSpPr/>
          <p:nvPr/>
        </p:nvSpPr>
        <p:spPr>
          <a:xfrm>
            <a:off x="283500" y="3985025"/>
            <a:ext cx="8577000" cy="572700"/>
          </a:xfrm>
          <a:prstGeom prst="rect">
            <a:avLst/>
          </a:prstGeom>
          <a:solidFill>
            <a:srgbClr val="9999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Black Ops One"/>
              <a:ea typeface="Black Ops One"/>
              <a:cs typeface="Black Ops One"/>
              <a:sym typeface="Black Ops One"/>
            </a:endParaRPr>
          </a:p>
        </p:txBody>
      </p:sp>
      <p:sp>
        <p:nvSpPr>
          <p:cNvPr id="186" name="Google Shape;186;p27"/>
          <p:cNvSpPr txBox="1"/>
          <p:nvPr/>
        </p:nvSpPr>
        <p:spPr>
          <a:xfrm>
            <a:off x="482700" y="4043875"/>
            <a:ext cx="81786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lt1"/>
                </a:solidFill>
                <a:latin typeface="Black Ops One"/>
                <a:ea typeface="Black Ops One"/>
                <a:cs typeface="Black Ops One"/>
                <a:sym typeface="Black Ops One"/>
              </a:rPr>
              <a:t>LIFETIME  —--&gt;LIFETIME  —--&gt;LIFETIME  —--&gt;LIFETIME  —--&gt;</a:t>
            </a:r>
            <a:endParaRPr sz="1800">
              <a:solidFill>
                <a:schemeClr val="lt1"/>
              </a:solidFill>
              <a:latin typeface="Black Ops One"/>
              <a:ea typeface="Black Ops One"/>
              <a:cs typeface="Black Ops One"/>
              <a:sym typeface="Black Ops One"/>
            </a:endParaRPr>
          </a:p>
        </p:txBody>
      </p:sp>
      <p:sp>
        <p:nvSpPr>
          <p:cNvPr id="187" name="Google Shape;187;p27"/>
          <p:cNvSpPr/>
          <p:nvPr/>
        </p:nvSpPr>
        <p:spPr>
          <a:xfrm>
            <a:off x="283500" y="3307413"/>
            <a:ext cx="2107800" cy="572700"/>
          </a:xfrm>
          <a:prstGeom prst="rect">
            <a:avLst/>
          </a:prstGeom>
          <a:solidFill>
            <a:srgbClr val="66666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Black Ops One"/>
              <a:ea typeface="Black Ops One"/>
              <a:cs typeface="Black Ops One"/>
              <a:sym typeface="Black Ops One"/>
            </a:endParaRPr>
          </a:p>
        </p:txBody>
      </p:sp>
      <p:sp>
        <p:nvSpPr>
          <p:cNvPr id="188" name="Google Shape;188;p27"/>
          <p:cNvSpPr/>
          <p:nvPr/>
        </p:nvSpPr>
        <p:spPr>
          <a:xfrm>
            <a:off x="2369300" y="3307425"/>
            <a:ext cx="6452400" cy="572700"/>
          </a:xfrm>
          <a:prstGeom prst="rect">
            <a:avLst/>
          </a:prstGeom>
          <a:solidFill>
            <a:srgbClr val="D9D9D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Black Ops One"/>
              <a:ea typeface="Black Ops One"/>
              <a:cs typeface="Black Ops One"/>
              <a:sym typeface="Black Ops One"/>
            </a:endParaRPr>
          </a:p>
        </p:txBody>
      </p:sp>
      <p:sp>
        <p:nvSpPr>
          <p:cNvPr id="189" name="Google Shape;189;p27"/>
          <p:cNvSpPr txBox="1"/>
          <p:nvPr/>
        </p:nvSpPr>
        <p:spPr>
          <a:xfrm>
            <a:off x="2508325" y="3376550"/>
            <a:ext cx="42198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1"/>
                </a:solidFill>
                <a:latin typeface="Black Ops One"/>
                <a:ea typeface="Black Ops One"/>
                <a:cs typeface="Black Ops One"/>
                <a:sym typeface="Black Ops One"/>
              </a:rPr>
              <a:t>CLERGY                     (TRADITIONAL)</a:t>
            </a:r>
            <a:endParaRPr sz="1800">
              <a:solidFill>
                <a:schemeClr val="dk1"/>
              </a:solidFill>
              <a:latin typeface="Black Ops One"/>
              <a:ea typeface="Black Ops One"/>
              <a:cs typeface="Black Ops One"/>
              <a:sym typeface="Black Ops One"/>
            </a:endParaRPr>
          </a:p>
        </p:txBody>
      </p:sp>
      <p:sp>
        <p:nvSpPr>
          <p:cNvPr id="190" name="Google Shape;190;p27"/>
          <p:cNvSpPr/>
          <p:nvPr/>
        </p:nvSpPr>
        <p:spPr>
          <a:xfrm>
            <a:off x="283500" y="2657075"/>
            <a:ext cx="2107800" cy="572700"/>
          </a:xfrm>
          <a:prstGeom prst="rect">
            <a:avLst/>
          </a:prstGeom>
          <a:solidFill>
            <a:srgbClr val="66666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Black Ops One"/>
              <a:ea typeface="Black Ops One"/>
              <a:cs typeface="Black Ops One"/>
              <a:sym typeface="Black Ops One"/>
            </a:endParaRPr>
          </a:p>
        </p:txBody>
      </p:sp>
      <p:sp>
        <p:nvSpPr>
          <p:cNvPr id="191" name="Google Shape;191;p27"/>
          <p:cNvSpPr/>
          <p:nvPr/>
        </p:nvSpPr>
        <p:spPr>
          <a:xfrm>
            <a:off x="2407975" y="2657063"/>
            <a:ext cx="6452400" cy="572700"/>
          </a:xfrm>
          <a:prstGeom prst="rect">
            <a:avLst/>
          </a:prstGeom>
          <a:solidFill>
            <a:srgbClr val="B7B7B7"/>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Black Ops One"/>
              <a:ea typeface="Black Ops One"/>
              <a:cs typeface="Black Ops One"/>
              <a:sym typeface="Black Ops One"/>
            </a:endParaRPr>
          </a:p>
        </p:txBody>
      </p:sp>
      <p:sp>
        <p:nvSpPr>
          <p:cNvPr id="192" name="Google Shape;192;p27"/>
          <p:cNvSpPr txBox="1"/>
          <p:nvPr/>
        </p:nvSpPr>
        <p:spPr>
          <a:xfrm>
            <a:off x="2508325" y="2654200"/>
            <a:ext cx="53298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1"/>
                </a:solidFill>
                <a:latin typeface="Black Ops One"/>
                <a:ea typeface="Black Ops One"/>
                <a:cs typeface="Black Ops One"/>
                <a:sym typeface="Black Ops One"/>
              </a:rPr>
              <a:t>LAYMEN                    (TRADITIONAL)</a:t>
            </a:r>
            <a:endParaRPr sz="1800">
              <a:solidFill>
                <a:schemeClr val="dk1"/>
              </a:solidFill>
              <a:latin typeface="Black Ops One"/>
              <a:ea typeface="Black Ops One"/>
              <a:cs typeface="Black Ops One"/>
              <a:sym typeface="Black Ops One"/>
            </a:endParaRPr>
          </a:p>
        </p:txBody>
      </p:sp>
      <p:sp>
        <p:nvSpPr>
          <p:cNvPr id="193" name="Google Shape;193;p27"/>
          <p:cNvSpPr/>
          <p:nvPr/>
        </p:nvSpPr>
        <p:spPr>
          <a:xfrm>
            <a:off x="2369288" y="2008688"/>
            <a:ext cx="5975400" cy="572700"/>
          </a:xfrm>
          <a:prstGeom prst="rect">
            <a:avLst/>
          </a:prstGeom>
          <a:solidFill>
            <a:srgbClr val="B7B7B7"/>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Black Ops One"/>
              <a:ea typeface="Black Ops One"/>
              <a:cs typeface="Black Ops One"/>
              <a:sym typeface="Black Ops One"/>
            </a:endParaRPr>
          </a:p>
        </p:txBody>
      </p:sp>
      <p:sp>
        <p:nvSpPr>
          <p:cNvPr id="194" name="Google Shape;194;p27"/>
          <p:cNvSpPr/>
          <p:nvPr/>
        </p:nvSpPr>
        <p:spPr>
          <a:xfrm>
            <a:off x="283500" y="2006725"/>
            <a:ext cx="2107800" cy="572700"/>
          </a:xfrm>
          <a:prstGeom prst="rect">
            <a:avLst/>
          </a:prstGeom>
          <a:solidFill>
            <a:srgbClr val="66666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Black Ops One"/>
              <a:ea typeface="Black Ops One"/>
              <a:cs typeface="Black Ops One"/>
              <a:sym typeface="Black Ops One"/>
            </a:endParaRPr>
          </a:p>
        </p:txBody>
      </p:sp>
      <p:sp>
        <p:nvSpPr>
          <p:cNvPr id="195" name="Google Shape;195;p27"/>
          <p:cNvSpPr/>
          <p:nvPr/>
        </p:nvSpPr>
        <p:spPr>
          <a:xfrm>
            <a:off x="8322700" y="2006725"/>
            <a:ext cx="476700" cy="572700"/>
          </a:xfrm>
          <a:prstGeom prst="rect">
            <a:avLst/>
          </a:prstGeom>
          <a:solidFill>
            <a:srgbClr val="D9D9D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Black Ops One"/>
              <a:ea typeface="Black Ops One"/>
              <a:cs typeface="Black Ops One"/>
              <a:sym typeface="Black Ops One"/>
            </a:endParaRPr>
          </a:p>
        </p:txBody>
      </p:sp>
      <p:sp>
        <p:nvSpPr>
          <p:cNvPr id="196" name="Google Shape;196;p27"/>
          <p:cNvSpPr txBox="1"/>
          <p:nvPr/>
        </p:nvSpPr>
        <p:spPr>
          <a:xfrm>
            <a:off x="2577200" y="2081850"/>
            <a:ext cx="55596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1"/>
                </a:solidFill>
                <a:latin typeface="Black Ops One"/>
                <a:ea typeface="Black Ops One"/>
                <a:cs typeface="Black Ops One"/>
                <a:sym typeface="Black Ops One"/>
              </a:rPr>
              <a:t>JESUS                       (BIBLICAL)</a:t>
            </a:r>
            <a:endParaRPr sz="1800">
              <a:solidFill>
                <a:schemeClr val="dk1"/>
              </a:solidFill>
              <a:latin typeface="Black Ops One"/>
              <a:ea typeface="Black Ops One"/>
              <a:cs typeface="Black Ops One"/>
              <a:sym typeface="Black Ops One"/>
            </a:endParaRPr>
          </a:p>
        </p:txBody>
      </p:sp>
      <p:sp>
        <p:nvSpPr>
          <p:cNvPr id="197" name="Google Shape;197;p27"/>
          <p:cNvSpPr/>
          <p:nvPr/>
        </p:nvSpPr>
        <p:spPr>
          <a:xfrm>
            <a:off x="283500" y="1379038"/>
            <a:ext cx="2107800" cy="572700"/>
          </a:xfrm>
          <a:prstGeom prst="rect">
            <a:avLst/>
          </a:prstGeom>
          <a:solidFill>
            <a:srgbClr val="66666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Black Ops One"/>
              <a:ea typeface="Black Ops One"/>
              <a:cs typeface="Black Ops One"/>
              <a:sym typeface="Black Ops One"/>
            </a:endParaRPr>
          </a:p>
        </p:txBody>
      </p:sp>
      <p:sp>
        <p:nvSpPr>
          <p:cNvPr id="198" name="Google Shape;198;p27"/>
          <p:cNvSpPr/>
          <p:nvPr/>
        </p:nvSpPr>
        <p:spPr>
          <a:xfrm>
            <a:off x="2391300" y="1376975"/>
            <a:ext cx="3390000" cy="572700"/>
          </a:xfrm>
          <a:prstGeom prst="rect">
            <a:avLst/>
          </a:prstGeom>
          <a:solidFill>
            <a:srgbClr val="B7B7B7"/>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Black Ops One"/>
              <a:ea typeface="Black Ops One"/>
              <a:cs typeface="Black Ops One"/>
              <a:sym typeface="Black Ops One"/>
            </a:endParaRPr>
          </a:p>
        </p:txBody>
      </p:sp>
      <p:sp>
        <p:nvSpPr>
          <p:cNvPr id="199" name="Google Shape;199;p27"/>
          <p:cNvSpPr/>
          <p:nvPr/>
        </p:nvSpPr>
        <p:spPr>
          <a:xfrm>
            <a:off x="5781300" y="1376975"/>
            <a:ext cx="3101100" cy="572700"/>
          </a:xfrm>
          <a:prstGeom prst="rect">
            <a:avLst/>
          </a:prstGeom>
          <a:solidFill>
            <a:srgbClr val="D9D9D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Black Ops One"/>
              <a:ea typeface="Black Ops One"/>
              <a:cs typeface="Black Ops One"/>
              <a:sym typeface="Black Ops One"/>
            </a:endParaRPr>
          </a:p>
        </p:txBody>
      </p:sp>
      <p:sp>
        <p:nvSpPr>
          <p:cNvPr id="200" name="Google Shape;200;p27"/>
          <p:cNvSpPr txBox="1"/>
          <p:nvPr/>
        </p:nvSpPr>
        <p:spPr>
          <a:xfrm>
            <a:off x="2577200" y="1434550"/>
            <a:ext cx="38637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1"/>
                </a:solidFill>
                <a:latin typeface="Black Ops One"/>
                <a:ea typeface="Black Ops One"/>
                <a:cs typeface="Black Ops One"/>
                <a:sym typeface="Black Ops One"/>
              </a:rPr>
              <a:t>PETER                         (BIBLICAL)</a:t>
            </a:r>
            <a:endParaRPr sz="1800">
              <a:solidFill>
                <a:schemeClr val="dk1"/>
              </a:solidFill>
              <a:latin typeface="Black Ops One"/>
              <a:ea typeface="Black Ops One"/>
              <a:cs typeface="Black Ops One"/>
              <a:sym typeface="Black Ops One"/>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28"/>
          <p:cNvSpPr txBox="1"/>
          <p:nvPr>
            <p:ph type="title"/>
          </p:nvPr>
        </p:nvSpPr>
        <p:spPr>
          <a:xfrm>
            <a:off x="311700" y="101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LIFETIME PURSUIT: </a:t>
            </a:r>
            <a:r>
              <a:rPr i="1" lang="en"/>
              <a:t> CAREER &amp; CALLING</a:t>
            </a:r>
            <a:endParaRPr i="1"/>
          </a:p>
        </p:txBody>
      </p:sp>
      <p:sp>
        <p:nvSpPr>
          <p:cNvPr id="206" name="Google Shape;206;p2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lnSpc>
                <a:spcPct val="100000"/>
              </a:lnSpc>
              <a:spcBef>
                <a:spcPts val="0"/>
              </a:spcBef>
              <a:spcAft>
                <a:spcPts val="0"/>
              </a:spcAft>
              <a:buNone/>
            </a:pPr>
            <a:r>
              <a:t/>
            </a:r>
            <a:endParaRPr/>
          </a:p>
          <a:p>
            <a:pPr indent="0" lvl="0" marL="0" rtl="0" algn="l">
              <a:spcBef>
                <a:spcPts val="0"/>
              </a:spcBef>
              <a:spcAft>
                <a:spcPts val="1200"/>
              </a:spcAft>
              <a:buNone/>
            </a:pPr>
            <a:r>
              <a:t/>
            </a:r>
            <a:endParaRPr/>
          </a:p>
        </p:txBody>
      </p:sp>
      <p:sp>
        <p:nvSpPr>
          <p:cNvPr id="207" name="Google Shape;207;p28"/>
          <p:cNvSpPr txBox="1"/>
          <p:nvPr/>
        </p:nvSpPr>
        <p:spPr>
          <a:xfrm>
            <a:off x="283500" y="4568875"/>
            <a:ext cx="85770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1"/>
                </a:solidFill>
                <a:latin typeface="Black Ops One"/>
                <a:ea typeface="Black Ops One"/>
                <a:cs typeface="Black Ops One"/>
                <a:sym typeface="Black Ops One"/>
              </a:rPr>
              <a:t>CHILDHOOD					CAREER					CALLING</a:t>
            </a:r>
            <a:endParaRPr sz="1800">
              <a:solidFill>
                <a:schemeClr val="dk1"/>
              </a:solidFill>
              <a:latin typeface="Black Ops One"/>
              <a:ea typeface="Black Ops One"/>
              <a:cs typeface="Black Ops One"/>
              <a:sym typeface="Black Ops One"/>
            </a:endParaRPr>
          </a:p>
        </p:txBody>
      </p:sp>
      <p:sp>
        <p:nvSpPr>
          <p:cNvPr id="208" name="Google Shape;208;p28"/>
          <p:cNvSpPr/>
          <p:nvPr/>
        </p:nvSpPr>
        <p:spPr>
          <a:xfrm>
            <a:off x="1897625" y="4640425"/>
            <a:ext cx="355200" cy="318600"/>
          </a:xfrm>
          <a:prstGeom prst="rect">
            <a:avLst/>
          </a:prstGeom>
          <a:solidFill>
            <a:srgbClr val="666666"/>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Black Ops One"/>
              <a:ea typeface="Black Ops One"/>
              <a:cs typeface="Black Ops One"/>
              <a:sym typeface="Black Ops One"/>
            </a:endParaRPr>
          </a:p>
        </p:txBody>
      </p:sp>
      <p:sp>
        <p:nvSpPr>
          <p:cNvPr id="209" name="Google Shape;209;p28"/>
          <p:cNvSpPr/>
          <p:nvPr/>
        </p:nvSpPr>
        <p:spPr>
          <a:xfrm>
            <a:off x="5179400" y="4640425"/>
            <a:ext cx="355200" cy="318600"/>
          </a:xfrm>
          <a:prstGeom prst="rect">
            <a:avLst/>
          </a:prstGeom>
          <a:solidFill>
            <a:srgbClr val="CCCC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Black Ops One"/>
              <a:ea typeface="Black Ops One"/>
              <a:cs typeface="Black Ops One"/>
              <a:sym typeface="Black Ops One"/>
            </a:endParaRPr>
          </a:p>
        </p:txBody>
      </p:sp>
      <p:sp>
        <p:nvSpPr>
          <p:cNvPr id="210" name="Google Shape;210;p28"/>
          <p:cNvSpPr/>
          <p:nvPr/>
        </p:nvSpPr>
        <p:spPr>
          <a:xfrm>
            <a:off x="8383525" y="4640425"/>
            <a:ext cx="355200" cy="318600"/>
          </a:xfrm>
          <a:prstGeom prst="rect">
            <a:avLst/>
          </a:prstGeom>
          <a:solidFill>
            <a:srgbClr val="EFEFE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Black Ops One"/>
              <a:ea typeface="Black Ops One"/>
              <a:cs typeface="Black Ops One"/>
              <a:sym typeface="Black Ops One"/>
            </a:endParaRPr>
          </a:p>
        </p:txBody>
      </p:sp>
      <p:sp>
        <p:nvSpPr>
          <p:cNvPr id="211" name="Google Shape;211;p28"/>
          <p:cNvSpPr/>
          <p:nvPr/>
        </p:nvSpPr>
        <p:spPr>
          <a:xfrm>
            <a:off x="283500" y="3985025"/>
            <a:ext cx="8577000" cy="572700"/>
          </a:xfrm>
          <a:prstGeom prst="rect">
            <a:avLst/>
          </a:prstGeom>
          <a:solidFill>
            <a:srgbClr val="9999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Black Ops One"/>
              <a:ea typeface="Black Ops One"/>
              <a:cs typeface="Black Ops One"/>
              <a:sym typeface="Black Ops One"/>
            </a:endParaRPr>
          </a:p>
        </p:txBody>
      </p:sp>
      <p:sp>
        <p:nvSpPr>
          <p:cNvPr id="212" name="Google Shape;212;p28"/>
          <p:cNvSpPr txBox="1"/>
          <p:nvPr/>
        </p:nvSpPr>
        <p:spPr>
          <a:xfrm>
            <a:off x="482700" y="4043875"/>
            <a:ext cx="81786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lt1"/>
                </a:solidFill>
                <a:latin typeface="Black Ops One"/>
                <a:ea typeface="Black Ops One"/>
                <a:cs typeface="Black Ops One"/>
                <a:sym typeface="Black Ops One"/>
              </a:rPr>
              <a:t>LIFETIME  —--&gt;LIFETIME  —--&gt;LIFETIME  —--&gt;LIFETIME  —--&gt;</a:t>
            </a:r>
            <a:endParaRPr sz="1800">
              <a:solidFill>
                <a:schemeClr val="lt1"/>
              </a:solidFill>
              <a:latin typeface="Black Ops One"/>
              <a:ea typeface="Black Ops One"/>
              <a:cs typeface="Black Ops One"/>
              <a:sym typeface="Black Ops One"/>
            </a:endParaRPr>
          </a:p>
        </p:txBody>
      </p:sp>
      <p:sp>
        <p:nvSpPr>
          <p:cNvPr id="213" name="Google Shape;213;p28"/>
          <p:cNvSpPr/>
          <p:nvPr/>
        </p:nvSpPr>
        <p:spPr>
          <a:xfrm>
            <a:off x="283500" y="3307413"/>
            <a:ext cx="2107800" cy="572700"/>
          </a:xfrm>
          <a:prstGeom prst="rect">
            <a:avLst/>
          </a:prstGeom>
          <a:solidFill>
            <a:srgbClr val="66666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Black Ops One"/>
              <a:ea typeface="Black Ops One"/>
              <a:cs typeface="Black Ops One"/>
              <a:sym typeface="Black Ops One"/>
            </a:endParaRPr>
          </a:p>
        </p:txBody>
      </p:sp>
      <p:sp>
        <p:nvSpPr>
          <p:cNvPr id="214" name="Google Shape;214;p28"/>
          <p:cNvSpPr/>
          <p:nvPr/>
        </p:nvSpPr>
        <p:spPr>
          <a:xfrm>
            <a:off x="2369300" y="3307425"/>
            <a:ext cx="6452400" cy="572700"/>
          </a:xfrm>
          <a:prstGeom prst="rect">
            <a:avLst/>
          </a:prstGeom>
          <a:solidFill>
            <a:srgbClr val="D9D9D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Black Ops One"/>
              <a:ea typeface="Black Ops One"/>
              <a:cs typeface="Black Ops One"/>
              <a:sym typeface="Black Ops One"/>
            </a:endParaRPr>
          </a:p>
        </p:txBody>
      </p:sp>
      <p:sp>
        <p:nvSpPr>
          <p:cNvPr id="215" name="Google Shape;215;p28"/>
          <p:cNvSpPr txBox="1"/>
          <p:nvPr/>
        </p:nvSpPr>
        <p:spPr>
          <a:xfrm>
            <a:off x="2508325" y="3376550"/>
            <a:ext cx="42198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1"/>
                </a:solidFill>
                <a:latin typeface="Black Ops One"/>
                <a:ea typeface="Black Ops One"/>
                <a:cs typeface="Black Ops One"/>
                <a:sym typeface="Black Ops One"/>
              </a:rPr>
              <a:t>CLERGY                     (TRADITIONAL)</a:t>
            </a:r>
            <a:endParaRPr sz="1800">
              <a:solidFill>
                <a:schemeClr val="dk1"/>
              </a:solidFill>
              <a:latin typeface="Black Ops One"/>
              <a:ea typeface="Black Ops One"/>
              <a:cs typeface="Black Ops One"/>
              <a:sym typeface="Black Ops One"/>
            </a:endParaRPr>
          </a:p>
        </p:txBody>
      </p:sp>
      <p:sp>
        <p:nvSpPr>
          <p:cNvPr id="216" name="Google Shape;216;p28"/>
          <p:cNvSpPr/>
          <p:nvPr/>
        </p:nvSpPr>
        <p:spPr>
          <a:xfrm>
            <a:off x="283500" y="2657075"/>
            <a:ext cx="2107800" cy="572700"/>
          </a:xfrm>
          <a:prstGeom prst="rect">
            <a:avLst/>
          </a:prstGeom>
          <a:solidFill>
            <a:srgbClr val="66666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Black Ops One"/>
              <a:ea typeface="Black Ops One"/>
              <a:cs typeface="Black Ops One"/>
              <a:sym typeface="Black Ops One"/>
            </a:endParaRPr>
          </a:p>
        </p:txBody>
      </p:sp>
      <p:sp>
        <p:nvSpPr>
          <p:cNvPr id="217" name="Google Shape;217;p28"/>
          <p:cNvSpPr/>
          <p:nvPr/>
        </p:nvSpPr>
        <p:spPr>
          <a:xfrm>
            <a:off x="2407975" y="2657063"/>
            <a:ext cx="6452400" cy="572700"/>
          </a:xfrm>
          <a:prstGeom prst="rect">
            <a:avLst/>
          </a:prstGeom>
          <a:solidFill>
            <a:srgbClr val="B7B7B7"/>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Black Ops One"/>
              <a:ea typeface="Black Ops One"/>
              <a:cs typeface="Black Ops One"/>
              <a:sym typeface="Black Ops One"/>
            </a:endParaRPr>
          </a:p>
        </p:txBody>
      </p:sp>
      <p:sp>
        <p:nvSpPr>
          <p:cNvPr id="218" name="Google Shape;218;p28"/>
          <p:cNvSpPr txBox="1"/>
          <p:nvPr/>
        </p:nvSpPr>
        <p:spPr>
          <a:xfrm>
            <a:off x="2508325" y="2654200"/>
            <a:ext cx="53298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1"/>
                </a:solidFill>
                <a:latin typeface="Black Ops One"/>
                <a:ea typeface="Black Ops One"/>
                <a:cs typeface="Black Ops One"/>
                <a:sym typeface="Black Ops One"/>
              </a:rPr>
              <a:t>LAYMEN                    (TRADITIONAL)</a:t>
            </a:r>
            <a:endParaRPr sz="1800">
              <a:solidFill>
                <a:schemeClr val="dk1"/>
              </a:solidFill>
              <a:latin typeface="Black Ops One"/>
              <a:ea typeface="Black Ops One"/>
              <a:cs typeface="Black Ops One"/>
              <a:sym typeface="Black Ops One"/>
            </a:endParaRPr>
          </a:p>
        </p:txBody>
      </p:sp>
      <p:sp>
        <p:nvSpPr>
          <p:cNvPr id="219" name="Google Shape;219;p28"/>
          <p:cNvSpPr/>
          <p:nvPr/>
        </p:nvSpPr>
        <p:spPr>
          <a:xfrm>
            <a:off x="2369288" y="2008688"/>
            <a:ext cx="5975400" cy="572700"/>
          </a:xfrm>
          <a:prstGeom prst="rect">
            <a:avLst/>
          </a:prstGeom>
          <a:solidFill>
            <a:srgbClr val="B7B7B7"/>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Black Ops One"/>
              <a:ea typeface="Black Ops One"/>
              <a:cs typeface="Black Ops One"/>
              <a:sym typeface="Black Ops One"/>
            </a:endParaRPr>
          </a:p>
        </p:txBody>
      </p:sp>
      <p:sp>
        <p:nvSpPr>
          <p:cNvPr id="220" name="Google Shape;220;p28"/>
          <p:cNvSpPr/>
          <p:nvPr/>
        </p:nvSpPr>
        <p:spPr>
          <a:xfrm>
            <a:off x="283500" y="2006725"/>
            <a:ext cx="2107800" cy="572700"/>
          </a:xfrm>
          <a:prstGeom prst="rect">
            <a:avLst/>
          </a:prstGeom>
          <a:solidFill>
            <a:srgbClr val="66666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Black Ops One"/>
              <a:ea typeface="Black Ops One"/>
              <a:cs typeface="Black Ops One"/>
              <a:sym typeface="Black Ops One"/>
            </a:endParaRPr>
          </a:p>
        </p:txBody>
      </p:sp>
      <p:sp>
        <p:nvSpPr>
          <p:cNvPr id="221" name="Google Shape;221;p28"/>
          <p:cNvSpPr/>
          <p:nvPr/>
        </p:nvSpPr>
        <p:spPr>
          <a:xfrm>
            <a:off x="8322700" y="2006725"/>
            <a:ext cx="476700" cy="572700"/>
          </a:xfrm>
          <a:prstGeom prst="rect">
            <a:avLst/>
          </a:prstGeom>
          <a:solidFill>
            <a:srgbClr val="D9D9D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Black Ops One"/>
              <a:ea typeface="Black Ops One"/>
              <a:cs typeface="Black Ops One"/>
              <a:sym typeface="Black Ops One"/>
            </a:endParaRPr>
          </a:p>
        </p:txBody>
      </p:sp>
      <p:sp>
        <p:nvSpPr>
          <p:cNvPr id="222" name="Google Shape;222;p28"/>
          <p:cNvSpPr txBox="1"/>
          <p:nvPr/>
        </p:nvSpPr>
        <p:spPr>
          <a:xfrm>
            <a:off x="2577200" y="2081850"/>
            <a:ext cx="55596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1"/>
                </a:solidFill>
                <a:latin typeface="Black Ops One"/>
                <a:ea typeface="Black Ops One"/>
                <a:cs typeface="Black Ops One"/>
                <a:sym typeface="Black Ops One"/>
              </a:rPr>
              <a:t>JESUS                       (BIBLICAL)</a:t>
            </a:r>
            <a:endParaRPr sz="1800">
              <a:solidFill>
                <a:schemeClr val="dk1"/>
              </a:solidFill>
              <a:latin typeface="Black Ops One"/>
              <a:ea typeface="Black Ops One"/>
              <a:cs typeface="Black Ops One"/>
              <a:sym typeface="Black Ops One"/>
            </a:endParaRPr>
          </a:p>
        </p:txBody>
      </p:sp>
      <p:sp>
        <p:nvSpPr>
          <p:cNvPr id="223" name="Google Shape;223;p28"/>
          <p:cNvSpPr/>
          <p:nvPr/>
        </p:nvSpPr>
        <p:spPr>
          <a:xfrm>
            <a:off x="283500" y="1379038"/>
            <a:ext cx="2107800" cy="572700"/>
          </a:xfrm>
          <a:prstGeom prst="rect">
            <a:avLst/>
          </a:prstGeom>
          <a:solidFill>
            <a:srgbClr val="66666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Black Ops One"/>
              <a:ea typeface="Black Ops One"/>
              <a:cs typeface="Black Ops One"/>
              <a:sym typeface="Black Ops One"/>
            </a:endParaRPr>
          </a:p>
        </p:txBody>
      </p:sp>
      <p:sp>
        <p:nvSpPr>
          <p:cNvPr id="224" name="Google Shape;224;p28"/>
          <p:cNvSpPr/>
          <p:nvPr/>
        </p:nvSpPr>
        <p:spPr>
          <a:xfrm>
            <a:off x="2391300" y="1376975"/>
            <a:ext cx="3390000" cy="572700"/>
          </a:xfrm>
          <a:prstGeom prst="rect">
            <a:avLst/>
          </a:prstGeom>
          <a:solidFill>
            <a:srgbClr val="B7B7B7"/>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Black Ops One"/>
              <a:ea typeface="Black Ops One"/>
              <a:cs typeface="Black Ops One"/>
              <a:sym typeface="Black Ops One"/>
            </a:endParaRPr>
          </a:p>
        </p:txBody>
      </p:sp>
      <p:sp>
        <p:nvSpPr>
          <p:cNvPr id="225" name="Google Shape;225;p28"/>
          <p:cNvSpPr/>
          <p:nvPr/>
        </p:nvSpPr>
        <p:spPr>
          <a:xfrm>
            <a:off x="5781300" y="1376975"/>
            <a:ext cx="3101100" cy="572700"/>
          </a:xfrm>
          <a:prstGeom prst="rect">
            <a:avLst/>
          </a:prstGeom>
          <a:solidFill>
            <a:srgbClr val="D9D9D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Black Ops One"/>
              <a:ea typeface="Black Ops One"/>
              <a:cs typeface="Black Ops One"/>
              <a:sym typeface="Black Ops One"/>
            </a:endParaRPr>
          </a:p>
        </p:txBody>
      </p:sp>
      <p:sp>
        <p:nvSpPr>
          <p:cNvPr id="226" name="Google Shape;226;p28"/>
          <p:cNvSpPr txBox="1"/>
          <p:nvPr/>
        </p:nvSpPr>
        <p:spPr>
          <a:xfrm>
            <a:off x="2577200" y="1434550"/>
            <a:ext cx="38637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1"/>
                </a:solidFill>
                <a:latin typeface="Black Ops One"/>
                <a:ea typeface="Black Ops One"/>
                <a:cs typeface="Black Ops One"/>
                <a:sym typeface="Black Ops One"/>
              </a:rPr>
              <a:t>PETER                       (BIBLICAL)</a:t>
            </a:r>
            <a:endParaRPr sz="1800">
              <a:solidFill>
                <a:schemeClr val="dk1"/>
              </a:solidFill>
              <a:latin typeface="Black Ops One"/>
              <a:ea typeface="Black Ops One"/>
              <a:cs typeface="Black Ops One"/>
              <a:sym typeface="Black Ops One"/>
            </a:endParaRPr>
          </a:p>
        </p:txBody>
      </p:sp>
      <p:sp>
        <p:nvSpPr>
          <p:cNvPr id="227" name="Google Shape;227;p28"/>
          <p:cNvSpPr/>
          <p:nvPr/>
        </p:nvSpPr>
        <p:spPr>
          <a:xfrm>
            <a:off x="283500" y="740025"/>
            <a:ext cx="2107800" cy="572700"/>
          </a:xfrm>
          <a:prstGeom prst="rect">
            <a:avLst/>
          </a:prstGeom>
          <a:solidFill>
            <a:srgbClr val="66666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Black Ops One"/>
              <a:ea typeface="Black Ops One"/>
              <a:cs typeface="Black Ops One"/>
              <a:sym typeface="Black Ops One"/>
            </a:endParaRPr>
          </a:p>
        </p:txBody>
      </p:sp>
      <p:sp>
        <p:nvSpPr>
          <p:cNvPr id="228" name="Google Shape;228;p28"/>
          <p:cNvSpPr/>
          <p:nvPr/>
        </p:nvSpPr>
        <p:spPr>
          <a:xfrm>
            <a:off x="2391300" y="739000"/>
            <a:ext cx="3390000" cy="572700"/>
          </a:xfrm>
          <a:prstGeom prst="rect">
            <a:avLst/>
          </a:prstGeom>
          <a:solidFill>
            <a:srgbClr val="B7B7B7"/>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Black Ops One"/>
              <a:ea typeface="Black Ops One"/>
              <a:cs typeface="Black Ops One"/>
              <a:sym typeface="Black Ops One"/>
            </a:endParaRPr>
          </a:p>
        </p:txBody>
      </p:sp>
      <p:sp>
        <p:nvSpPr>
          <p:cNvPr id="229" name="Google Shape;229;p28"/>
          <p:cNvSpPr/>
          <p:nvPr/>
        </p:nvSpPr>
        <p:spPr>
          <a:xfrm>
            <a:off x="5781300" y="739000"/>
            <a:ext cx="3101100" cy="572700"/>
          </a:xfrm>
          <a:prstGeom prst="rect">
            <a:avLst/>
          </a:prstGeom>
          <a:solidFill>
            <a:srgbClr val="D9D9D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Black Ops One"/>
              <a:ea typeface="Black Ops One"/>
              <a:cs typeface="Black Ops One"/>
              <a:sym typeface="Black Ops One"/>
            </a:endParaRPr>
          </a:p>
        </p:txBody>
      </p:sp>
      <p:sp>
        <p:nvSpPr>
          <p:cNvPr id="230" name="Google Shape;230;p28"/>
          <p:cNvSpPr/>
          <p:nvPr/>
        </p:nvSpPr>
        <p:spPr>
          <a:xfrm>
            <a:off x="5781300" y="999350"/>
            <a:ext cx="1565400" cy="318600"/>
          </a:xfrm>
          <a:prstGeom prst="rect">
            <a:avLst/>
          </a:prstGeom>
          <a:solidFill>
            <a:srgbClr val="B7B7B7"/>
          </a:solidFill>
          <a:ln cap="flat" cmpd="sng" w="9525">
            <a:solidFill>
              <a:srgbClr val="B7B7B7"/>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Black Ops One"/>
              <a:ea typeface="Black Ops One"/>
              <a:cs typeface="Black Ops One"/>
              <a:sym typeface="Black Ops One"/>
            </a:endParaRPr>
          </a:p>
        </p:txBody>
      </p:sp>
      <p:sp>
        <p:nvSpPr>
          <p:cNvPr id="231" name="Google Shape;231;p28"/>
          <p:cNvSpPr txBox="1"/>
          <p:nvPr/>
        </p:nvSpPr>
        <p:spPr>
          <a:xfrm>
            <a:off x="2577200" y="794500"/>
            <a:ext cx="42198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1"/>
                </a:solidFill>
                <a:latin typeface="Black Ops One"/>
                <a:ea typeface="Black Ops One"/>
                <a:cs typeface="Black Ops One"/>
                <a:sym typeface="Black Ops One"/>
              </a:rPr>
              <a:t>PAUL                          (BIBLICAL)</a:t>
            </a:r>
            <a:endParaRPr sz="1800">
              <a:solidFill>
                <a:schemeClr val="dk1"/>
              </a:solidFill>
              <a:latin typeface="Black Ops One"/>
              <a:ea typeface="Black Ops One"/>
              <a:cs typeface="Black Ops One"/>
              <a:sym typeface="Black Ops One"/>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sp>
        <p:nvSpPr>
          <p:cNvPr id="236" name="Google Shape;236;p29"/>
          <p:cNvSpPr txBox="1"/>
          <p:nvPr>
            <p:ph type="ctrTitle"/>
          </p:nvPr>
        </p:nvSpPr>
        <p:spPr>
          <a:xfrm>
            <a:off x="311700" y="177400"/>
            <a:ext cx="8520600" cy="6927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sz="2800"/>
              <a:t>LIFETIME PURSUIT:  CAREER &amp; CALLING</a:t>
            </a:r>
            <a:endParaRPr sz="2800">
              <a:latin typeface="Black Ops One"/>
              <a:ea typeface="Black Ops One"/>
              <a:cs typeface="Black Ops One"/>
              <a:sym typeface="Black Ops One"/>
            </a:endParaRPr>
          </a:p>
        </p:txBody>
      </p:sp>
      <p:sp>
        <p:nvSpPr>
          <p:cNvPr id="237" name="Google Shape;237;p29"/>
          <p:cNvSpPr txBox="1"/>
          <p:nvPr>
            <p:ph idx="1" type="subTitle"/>
          </p:nvPr>
        </p:nvSpPr>
        <p:spPr>
          <a:xfrm rot="-5400000">
            <a:off x="-2951550" y="2756425"/>
            <a:ext cx="8520600" cy="444600"/>
          </a:xfrm>
          <a:prstGeom prst="rect">
            <a:avLst/>
          </a:prstGeom>
        </p:spPr>
        <p:txBody>
          <a:bodyPr anchorCtr="0" anchor="t" bIns="91425" lIns="91425" spcFirstLastPara="1" rIns="91425" wrap="square" tIns="91425">
            <a:normAutofit lnSpcReduction="20000"/>
          </a:bodyPr>
          <a:lstStyle/>
          <a:p>
            <a:pPr indent="0" lvl="0" marL="0" rtl="0" algn="ctr">
              <a:spcBef>
                <a:spcPts val="0"/>
              </a:spcBef>
              <a:spcAft>
                <a:spcPts val="0"/>
              </a:spcAft>
              <a:buNone/>
            </a:pPr>
            <a:r>
              <a:rPr lang="en" sz="2000">
                <a:solidFill>
                  <a:schemeClr val="dk1"/>
                </a:solidFill>
                <a:latin typeface="Black Ops One"/>
                <a:ea typeface="Black Ops One"/>
                <a:cs typeface="Black Ops One"/>
                <a:sym typeface="Black Ops One"/>
              </a:rPr>
              <a:t>IMPACT OF INFLUENCE</a:t>
            </a:r>
            <a:endParaRPr sz="2000">
              <a:solidFill>
                <a:schemeClr val="dk1"/>
              </a:solidFill>
              <a:latin typeface="Black Ops One"/>
              <a:ea typeface="Black Ops One"/>
              <a:cs typeface="Black Ops One"/>
              <a:sym typeface="Black Ops One"/>
            </a:endParaRPr>
          </a:p>
        </p:txBody>
      </p:sp>
      <p:sp>
        <p:nvSpPr>
          <p:cNvPr id="238" name="Google Shape;238;p29"/>
          <p:cNvSpPr txBox="1"/>
          <p:nvPr/>
        </p:nvSpPr>
        <p:spPr>
          <a:xfrm>
            <a:off x="1531050" y="4514150"/>
            <a:ext cx="7054500" cy="492600"/>
          </a:xfrm>
          <a:prstGeom prst="rect">
            <a:avLst/>
          </a:prstGeom>
          <a:noFill/>
          <a:ln>
            <a:noFill/>
          </a:ln>
        </p:spPr>
        <p:txBody>
          <a:bodyPr anchorCtr="0" anchor="t" bIns="91425" lIns="91425" spcFirstLastPara="1" rIns="91425" wrap="square" tIns="91425">
            <a:spAutoFit/>
          </a:bodyPr>
          <a:lstStyle/>
          <a:p>
            <a:pPr indent="457200" lvl="0" marL="457200" rtl="0" algn="l">
              <a:spcBef>
                <a:spcPts val="0"/>
              </a:spcBef>
              <a:spcAft>
                <a:spcPts val="0"/>
              </a:spcAft>
              <a:buNone/>
            </a:pPr>
            <a:r>
              <a:rPr lang="en" sz="2000">
                <a:solidFill>
                  <a:schemeClr val="dk1"/>
                </a:solidFill>
                <a:latin typeface="Black Ops One"/>
                <a:ea typeface="Black Ops One"/>
                <a:cs typeface="Black Ops One"/>
                <a:sym typeface="Black Ops One"/>
              </a:rPr>
              <a:t>YOUTH				ADULT			ADULT II</a:t>
            </a:r>
            <a:endParaRPr sz="2000">
              <a:solidFill>
                <a:schemeClr val="dk1"/>
              </a:solidFill>
              <a:latin typeface="Black Ops One"/>
              <a:ea typeface="Black Ops One"/>
              <a:cs typeface="Black Ops One"/>
              <a:sym typeface="Black Ops One"/>
            </a:endParaRPr>
          </a:p>
        </p:txBody>
      </p:sp>
      <p:cxnSp>
        <p:nvCxnSpPr>
          <p:cNvPr id="239" name="Google Shape;239;p29"/>
          <p:cNvCxnSpPr/>
          <p:nvPr/>
        </p:nvCxnSpPr>
        <p:spPr>
          <a:xfrm>
            <a:off x="1701550" y="978975"/>
            <a:ext cx="0" cy="3496200"/>
          </a:xfrm>
          <a:prstGeom prst="straightConnector1">
            <a:avLst/>
          </a:prstGeom>
          <a:noFill/>
          <a:ln cap="flat" cmpd="sng" w="76200">
            <a:solidFill>
              <a:schemeClr val="dk1"/>
            </a:solidFill>
            <a:prstDash val="solid"/>
            <a:round/>
            <a:headEnd len="med" w="med" type="none"/>
            <a:tailEnd len="med" w="med" type="none"/>
          </a:ln>
        </p:spPr>
      </p:cxnSp>
      <p:cxnSp>
        <p:nvCxnSpPr>
          <p:cNvPr id="240" name="Google Shape;240;p29"/>
          <p:cNvCxnSpPr/>
          <p:nvPr/>
        </p:nvCxnSpPr>
        <p:spPr>
          <a:xfrm rot="10800000">
            <a:off x="1701500" y="4475300"/>
            <a:ext cx="6689700" cy="0"/>
          </a:xfrm>
          <a:prstGeom prst="straightConnector1">
            <a:avLst/>
          </a:prstGeom>
          <a:noFill/>
          <a:ln cap="flat" cmpd="sng" w="76200">
            <a:solidFill>
              <a:schemeClr val="dk1"/>
            </a:solidFill>
            <a:prstDash val="solid"/>
            <a:round/>
            <a:headEnd len="med" w="med" type="none"/>
            <a:tailEnd len="med" w="med" type="none"/>
          </a:ln>
        </p:spPr>
      </p:cxnSp>
      <p:cxnSp>
        <p:nvCxnSpPr>
          <p:cNvPr id="241" name="Google Shape;241;p29"/>
          <p:cNvCxnSpPr/>
          <p:nvPr/>
        </p:nvCxnSpPr>
        <p:spPr>
          <a:xfrm>
            <a:off x="3884825" y="955675"/>
            <a:ext cx="23400" cy="3535200"/>
          </a:xfrm>
          <a:prstGeom prst="straightConnector1">
            <a:avLst/>
          </a:prstGeom>
          <a:noFill/>
          <a:ln cap="flat" cmpd="sng" w="9525">
            <a:solidFill>
              <a:schemeClr val="dk2"/>
            </a:solidFill>
            <a:prstDash val="solid"/>
            <a:round/>
            <a:headEnd len="med" w="med" type="none"/>
            <a:tailEnd len="med" w="med" type="none"/>
          </a:ln>
        </p:spPr>
      </p:cxnSp>
      <p:cxnSp>
        <p:nvCxnSpPr>
          <p:cNvPr id="242" name="Google Shape;242;p29"/>
          <p:cNvCxnSpPr/>
          <p:nvPr/>
        </p:nvCxnSpPr>
        <p:spPr>
          <a:xfrm>
            <a:off x="6181650" y="959475"/>
            <a:ext cx="23400" cy="3535200"/>
          </a:xfrm>
          <a:prstGeom prst="straightConnector1">
            <a:avLst/>
          </a:prstGeom>
          <a:noFill/>
          <a:ln cap="flat" cmpd="sng" w="9525">
            <a:solidFill>
              <a:schemeClr val="dk2"/>
            </a:solidFill>
            <a:prstDash val="solid"/>
            <a:round/>
            <a:headEnd len="med" w="med" type="none"/>
            <a:tailEnd len="med" w="med" type="none"/>
          </a:ln>
        </p:spPr>
      </p:cxnSp>
      <p:cxnSp>
        <p:nvCxnSpPr>
          <p:cNvPr id="243" name="Google Shape;243;p29"/>
          <p:cNvCxnSpPr>
            <a:endCxn id="244" idx="7"/>
          </p:cNvCxnSpPr>
          <p:nvPr/>
        </p:nvCxnSpPr>
        <p:spPr>
          <a:xfrm flipH="1" rot="10800000">
            <a:off x="4358775" y="2461900"/>
            <a:ext cx="796200" cy="506100"/>
          </a:xfrm>
          <a:prstGeom prst="straightConnector1">
            <a:avLst/>
          </a:prstGeom>
          <a:noFill/>
          <a:ln cap="flat" cmpd="sng" w="38100">
            <a:solidFill>
              <a:schemeClr val="dk2"/>
            </a:solidFill>
            <a:prstDash val="solid"/>
            <a:round/>
            <a:headEnd len="med" w="med" type="none"/>
            <a:tailEnd len="med" w="med" type="none"/>
          </a:ln>
        </p:spPr>
      </p:cxnSp>
      <p:cxnSp>
        <p:nvCxnSpPr>
          <p:cNvPr id="245" name="Google Shape;245;p29"/>
          <p:cNvCxnSpPr/>
          <p:nvPr/>
        </p:nvCxnSpPr>
        <p:spPr>
          <a:xfrm flipH="1" rot="10800000">
            <a:off x="5154822" y="1476366"/>
            <a:ext cx="1029900" cy="985500"/>
          </a:xfrm>
          <a:prstGeom prst="straightConnector1">
            <a:avLst/>
          </a:prstGeom>
          <a:noFill/>
          <a:ln cap="flat" cmpd="sng" w="38100">
            <a:solidFill>
              <a:schemeClr val="dk2"/>
            </a:solidFill>
            <a:prstDash val="solid"/>
            <a:round/>
            <a:headEnd len="med" w="med" type="none"/>
            <a:tailEnd len="med" w="med" type="none"/>
          </a:ln>
        </p:spPr>
      </p:cxnSp>
      <p:cxnSp>
        <p:nvCxnSpPr>
          <p:cNvPr id="246" name="Google Shape;246;p29"/>
          <p:cNvCxnSpPr/>
          <p:nvPr/>
        </p:nvCxnSpPr>
        <p:spPr>
          <a:xfrm flipH="1" rot="10800000">
            <a:off x="6181647" y="489366"/>
            <a:ext cx="1844400" cy="987000"/>
          </a:xfrm>
          <a:prstGeom prst="straightConnector1">
            <a:avLst/>
          </a:prstGeom>
          <a:noFill/>
          <a:ln cap="flat" cmpd="sng" w="38100">
            <a:solidFill>
              <a:schemeClr val="dk2"/>
            </a:solidFill>
            <a:prstDash val="solid"/>
            <a:round/>
            <a:headEnd len="med" w="med" type="none"/>
            <a:tailEnd len="med" w="med" type="none"/>
          </a:ln>
        </p:spPr>
      </p:cxnSp>
      <p:cxnSp>
        <p:nvCxnSpPr>
          <p:cNvPr id="247" name="Google Shape;247;p29"/>
          <p:cNvCxnSpPr/>
          <p:nvPr/>
        </p:nvCxnSpPr>
        <p:spPr>
          <a:xfrm flipH="1" rot="10800000">
            <a:off x="5154822" y="1841466"/>
            <a:ext cx="1029900" cy="620400"/>
          </a:xfrm>
          <a:prstGeom prst="straightConnector1">
            <a:avLst/>
          </a:prstGeom>
          <a:noFill/>
          <a:ln cap="flat" cmpd="sng" w="38100">
            <a:solidFill>
              <a:schemeClr val="dk2"/>
            </a:solidFill>
            <a:prstDash val="dash"/>
            <a:round/>
            <a:headEnd len="med" w="med" type="none"/>
            <a:tailEnd len="med" w="med" type="none"/>
          </a:ln>
        </p:spPr>
      </p:cxnSp>
      <p:cxnSp>
        <p:nvCxnSpPr>
          <p:cNvPr id="248" name="Google Shape;248;p29"/>
          <p:cNvCxnSpPr/>
          <p:nvPr/>
        </p:nvCxnSpPr>
        <p:spPr>
          <a:xfrm>
            <a:off x="6181647" y="1802541"/>
            <a:ext cx="2201700" cy="2587200"/>
          </a:xfrm>
          <a:prstGeom prst="straightConnector1">
            <a:avLst/>
          </a:prstGeom>
          <a:noFill/>
          <a:ln cap="flat" cmpd="sng" w="38100">
            <a:solidFill>
              <a:schemeClr val="dk2"/>
            </a:solidFill>
            <a:prstDash val="dash"/>
            <a:round/>
            <a:headEnd len="med" w="med" type="none"/>
            <a:tailEnd len="med" w="med" type="none"/>
          </a:ln>
        </p:spPr>
      </p:cxnSp>
      <p:sp>
        <p:nvSpPr>
          <p:cNvPr id="249" name="Google Shape;249;p29"/>
          <p:cNvSpPr/>
          <p:nvPr/>
        </p:nvSpPr>
        <p:spPr>
          <a:xfrm>
            <a:off x="4995875" y="2276500"/>
            <a:ext cx="372900" cy="372900"/>
          </a:xfrm>
          <a:prstGeom prst="flowChartConnector">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cxnSp>
        <p:nvCxnSpPr>
          <p:cNvPr id="250" name="Google Shape;250;p29"/>
          <p:cNvCxnSpPr/>
          <p:nvPr/>
        </p:nvCxnSpPr>
        <p:spPr>
          <a:xfrm flipH="1" rot="10800000">
            <a:off x="1732625" y="1818075"/>
            <a:ext cx="3480900" cy="7800"/>
          </a:xfrm>
          <a:prstGeom prst="straightConnector1">
            <a:avLst/>
          </a:prstGeom>
          <a:noFill/>
          <a:ln cap="flat" cmpd="sng" w="9525">
            <a:solidFill>
              <a:schemeClr val="dk2"/>
            </a:solidFill>
            <a:prstDash val="dash"/>
            <a:round/>
            <a:headEnd len="med" w="med" type="none"/>
            <a:tailEnd len="med" w="med" type="none"/>
          </a:ln>
        </p:spPr>
      </p:cxnSp>
      <p:sp>
        <p:nvSpPr>
          <p:cNvPr id="251" name="Google Shape;251;p29"/>
          <p:cNvSpPr txBox="1"/>
          <p:nvPr/>
        </p:nvSpPr>
        <p:spPr>
          <a:xfrm>
            <a:off x="1732625" y="1436175"/>
            <a:ext cx="23265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dk1"/>
                </a:solidFill>
                <a:latin typeface="Black Ops One"/>
                <a:ea typeface="Black Ops One"/>
                <a:cs typeface="Black Ops One"/>
                <a:sym typeface="Black Ops One"/>
              </a:rPr>
              <a:t>CEILING OF COMPLEXITY</a:t>
            </a:r>
            <a:endParaRPr sz="1200">
              <a:solidFill>
                <a:schemeClr val="dk1"/>
              </a:solidFill>
              <a:latin typeface="Black Ops One"/>
              <a:ea typeface="Black Ops One"/>
              <a:cs typeface="Black Ops One"/>
              <a:sym typeface="Black Ops One"/>
            </a:endParaRPr>
          </a:p>
        </p:txBody>
      </p:sp>
      <p:cxnSp>
        <p:nvCxnSpPr>
          <p:cNvPr id="252" name="Google Shape;252;p29"/>
          <p:cNvCxnSpPr/>
          <p:nvPr/>
        </p:nvCxnSpPr>
        <p:spPr>
          <a:xfrm>
            <a:off x="5197875" y="1623850"/>
            <a:ext cx="7800" cy="318600"/>
          </a:xfrm>
          <a:prstGeom prst="straightConnector1">
            <a:avLst/>
          </a:prstGeom>
          <a:noFill/>
          <a:ln cap="flat" cmpd="sng" w="19050">
            <a:solidFill>
              <a:schemeClr val="dk2"/>
            </a:solidFill>
            <a:prstDash val="solid"/>
            <a:round/>
            <a:headEnd len="med" w="med" type="none"/>
            <a:tailEnd len="med" w="med" type="none"/>
          </a:ln>
        </p:spPr>
      </p:cxnSp>
      <p:sp>
        <p:nvSpPr>
          <p:cNvPr id="253" name="Google Shape;253;p29"/>
          <p:cNvSpPr/>
          <p:nvPr/>
        </p:nvSpPr>
        <p:spPr>
          <a:xfrm>
            <a:off x="4288850" y="2859225"/>
            <a:ext cx="194400" cy="201900"/>
          </a:xfrm>
          <a:prstGeom prst="flowChartConnector">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54" name="Google Shape;254;p29"/>
          <p:cNvSpPr/>
          <p:nvPr/>
        </p:nvSpPr>
        <p:spPr>
          <a:xfrm>
            <a:off x="1732613" y="3623025"/>
            <a:ext cx="2145600" cy="572700"/>
          </a:xfrm>
          <a:prstGeom prst="rect">
            <a:avLst/>
          </a:prstGeom>
          <a:solidFill>
            <a:srgbClr val="66666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Black Ops One"/>
              <a:ea typeface="Black Ops One"/>
              <a:cs typeface="Black Ops One"/>
              <a:sym typeface="Black Ops One"/>
            </a:endParaRPr>
          </a:p>
        </p:txBody>
      </p:sp>
      <p:sp>
        <p:nvSpPr>
          <p:cNvPr id="255" name="Google Shape;255;p29"/>
          <p:cNvSpPr/>
          <p:nvPr/>
        </p:nvSpPr>
        <p:spPr>
          <a:xfrm>
            <a:off x="1732613" y="2854038"/>
            <a:ext cx="2145600" cy="572700"/>
          </a:xfrm>
          <a:prstGeom prst="rect">
            <a:avLst/>
          </a:prstGeom>
          <a:solidFill>
            <a:srgbClr val="66666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Black Ops One"/>
              <a:ea typeface="Black Ops One"/>
              <a:cs typeface="Black Ops One"/>
              <a:sym typeface="Black Ops One"/>
            </a:endParaRPr>
          </a:p>
        </p:txBody>
      </p:sp>
      <p:sp>
        <p:nvSpPr>
          <p:cNvPr id="256" name="Google Shape;256;p29"/>
          <p:cNvSpPr/>
          <p:nvPr/>
        </p:nvSpPr>
        <p:spPr>
          <a:xfrm>
            <a:off x="1720375" y="2053613"/>
            <a:ext cx="2145600" cy="572700"/>
          </a:xfrm>
          <a:prstGeom prst="rect">
            <a:avLst/>
          </a:prstGeom>
          <a:solidFill>
            <a:srgbClr val="66666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Black Ops One"/>
              <a:ea typeface="Black Ops One"/>
              <a:cs typeface="Black Ops One"/>
              <a:sym typeface="Black Ops One"/>
            </a:endParaRPr>
          </a:p>
        </p:txBody>
      </p:sp>
      <p:sp>
        <p:nvSpPr>
          <p:cNvPr id="257" name="Google Shape;257;p29"/>
          <p:cNvSpPr/>
          <p:nvPr/>
        </p:nvSpPr>
        <p:spPr>
          <a:xfrm>
            <a:off x="3909300" y="3630088"/>
            <a:ext cx="1630200" cy="572700"/>
          </a:xfrm>
          <a:prstGeom prst="rect">
            <a:avLst/>
          </a:prstGeom>
          <a:solidFill>
            <a:srgbClr val="B7B7B7"/>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Black Ops One"/>
              <a:ea typeface="Black Ops One"/>
              <a:cs typeface="Black Ops One"/>
              <a:sym typeface="Black Ops One"/>
            </a:endParaRPr>
          </a:p>
        </p:txBody>
      </p:sp>
      <p:sp>
        <p:nvSpPr>
          <p:cNvPr id="258" name="Google Shape;258;p29"/>
          <p:cNvSpPr/>
          <p:nvPr/>
        </p:nvSpPr>
        <p:spPr>
          <a:xfrm>
            <a:off x="3909298" y="2840363"/>
            <a:ext cx="1844400" cy="572700"/>
          </a:xfrm>
          <a:prstGeom prst="rect">
            <a:avLst/>
          </a:prstGeom>
          <a:solidFill>
            <a:srgbClr val="B7B7B7"/>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Black Ops One"/>
              <a:ea typeface="Black Ops One"/>
              <a:cs typeface="Black Ops One"/>
              <a:sym typeface="Black Ops One"/>
            </a:endParaRPr>
          </a:p>
        </p:txBody>
      </p:sp>
      <p:sp>
        <p:nvSpPr>
          <p:cNvPr id="259" name="Google Shape;259;p29"/>
          <p:cNvSpPr/>
          <p:nvPr/>
        </p:nvSpPr>
        <p:spPr>
          <a:xfrm>
            <a:off x="3884801" y="2046775"/>
            <a:ext cx="2628600" cy="572700"/>
          </a:xfrm>
          <a:prstGeom prst="rect">
            <a:avLst/>
          </a:prstGeom>
          <a:solidFill>
            <a:srgbClr val="B7B7B7"/>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Black Ops One"/>
              <a:ea typeface="Black Ops One"/>
              <a:cs typeface="Black Ops One"/>
              <a:sym typeface="Black Ops One"/>
            </a:endParaRPr>
          </a:p>
        </p:txBody>
      </p:sp>
      <p:sp>
        <p:nvSpPr>
          <p:cNvPr id="260" name="Google Shape;260;p29"/>
          <p:cNvSpPr/>
          <p:nvPr/>
        </p:nvSpPr>
        <p:spPr>
          <a:xfrm>
            <a:off x="5540575" y="3630088"/>
            <a:ext cx="476700" cy="572700"/>
          </a:xfrm>
          <a:prstGeom prst="rect">
            <a:avLst/>
          </a:prstGeom>
          <a:solidFill>
            <a:srgbClr val="D9D9D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Black Ops One"/>
              <a:ea typeface="Black Ops One"/>
              <a:cs typeface="Black Ops One"/>
              <a:sym typeface="Black Ops One"/>
            </a:endParaRPr>
          </a:p>
        </p:txBody>
      </p:sp>
      <p:sp>
        <p:nvSpPr>
          <p:cNvPr id="261" name="Google Shape;261;p29"/>
          <p:cNvSpPr/>
          <p:nvPr/>
        </p:nvSpPr>
        <p:spPr>
          <a:xfrm>
            <a:off x="5754775" y="2840375"/>
            <a:ext cx="2628600" cy="572700"/>
          </a:xfrm>
          <a:prstGeom prst="rect">
            <a:avLst/>
          </a:prstGeom>
          <a:solidFill>
            <a:srgbClr val="D9D9D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Black Ops One"/>
              <a:ea typeface="Black Ops One"/>
              <a:cs typeface="Black Ops One"/>
              <a:sym typeface="Black Ops One"/>
            </a:endParaRPr>
          </a:p>
        </p:txBody>
      </p:sp>
      <p:sp>
        <p:nvSpPr>
          <p:cNvPr id="262" name="Google Shape;262;p29"/>
          <p:cNvSpPr/>
          <p:nvPr/>
        </p:nvSpPr>
        <p:spPr>
          <a:xfrm>
            <a:off x="6532225" y="2046775"/>
            <a:ext cx="1844400" cy="572700"/>
          </a:xfrm>
          <a:prstGeom prst="rect">
            <a:avLst/>
          </a:prstGeom>
          <a:solidFill>
            <a:srgbClr val="D9D9D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Black Ops One"/>
              <a:ea typeface="Black Ops One"/>
              <a:cs typeface="Black Ops One"/>
              <a:sym typeface="Black Ops One"/>
            </a:endParaRPr>
          </a:p>
        </p:txBody>
      </p:sp>
      <p:sp>
        <p:nvSpPr>
          <p:cNvPr id="263" name="Google Shape;263;p29"/>
          <p:cNvSpPr/>
          <p:nvPr/>
        </p:nvSpPr>
        <p:spPr>
          <a:xfrm>
            <a:off x="6456425" y="2303650"/>
            <a:ext cx="796200" cy="318600"/>
          </a:xfrm>
          <a:prstGeom prst="rect">
            <a:avLst/>
          </a:prstGeom>
          <a:solidFill>
            <a:srgbClr val="B7B7B7"/>
          </a:solidFill>
          <a:ln cap="flat" cmpd="sng" w="9525">
            <a:solidFill>
              <a:srgbClr val="B7B7B7"/>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Black Ops One"/>
              <a:ea typeface="Black Ops One"/>
              <a:cs typeface="Black Ops One"/>
              <a:sym typeface="Black Ops One"/>
            </a:endParaRPr>
          </a:p>
        </p:txBody>
      </p:sp>
      <p:sp>
        <p:nvSpPr>
          <p:cNvPr id="264" name="Google Shape;264;p29"/>
          <p:cNvSpPr txBox="1"/>
          <p:nvPr/>
        </p:nvSpPr>
        <p:spPr>
          <a:xfrm>
            <a:off x="3865975" y="2092075"/>
            <a:ext cx="42198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1"/>
                </a:solidFill>
                <a:latin typeface="Black Ops One"/>
                <a:ea typeface="Black Ops One"/>
                <a:cs typeface="Black Ops One"/>
                <a:sym typeface="Black Ops One"/>
              </a:rPr>
              <a:t>PAUL        (BIBLICAL)</a:t>
            </a:r>
            <a:endParaRPr sz="1800">
              <a:solidFill>
                <a:schemeClr val="dk1"/>
              </a:solidFill>
              <a:latin typeface="Black Ops One"/>
              <a:ea typeface="Black Ops One"/>
              <a:cs typeface="Black Ops One"/>
              <a:sym typeface="Black Ops One"/>
            </a:endParaRPr>
          </a:p>
        </p:txBody>
      </p:sp>
      <p:sp>
        <p:nvSpPr>
          <p:cNvPr id="265" name="Google Shape;265;p29"/>
          <p:cNvSpPr txBox="1"/>
          <p:nvPr/>
        </p:nvSpPr>
        <p:spPr>
          <a:xfrm>
            <a:off x="3844925" y="2895863"/>
            <a:ext cx="38637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1"/>
                </a:solidFill>
                <a:latin typeface="Black Ops One"/>
                <a:ea typeface="Black Ops One"/>
                <a:cs typeface="Black Ops One"/>
                <a:sym typeface="Black Ops One"/>
              </a:rPr>
              <a:t>PETER      (BIBLICAL)</a:t>
            </a:r>
            <a:endParaRPr sz="1800">
              <a:solidFill>
                <a:schemeClr val="dk1"/>
              </a:solidFill>
              <a:latin typeface="Black Ops One"/>
              <a:ea typeface="Black Ops One"/>
              <a:cs typeface="Black Ops One"/>
              <a:sym typeface="Black Ops One"/>
            </a:endParaRPr>
          </a:p>
        </p:txBody>
      </p:sp>
      <p:sp>
        <p:nvSpPr>
          <p:cNvPr id="266" name="Google Shape;266;p29"/>
          <p:cNvSpPr txBox="1"/>
          <p:nvPr/>
        </p:nvSpPr>
        <p:spPr>
          <a:xfrm>
            <a:off x="3914825" y="3685588"/>
            <a:ext cx="38637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1"/>
                </a:solidFill>
                <a:latin typeface="Black Ops One"/>
                <a:ea typeface="Black Ops One"/>
                <a:cs typeface="Black Ops One"/>
                <a:sym typeface="Black Ops One"/>
              </a:rPr>
              <a:t>JESUS     (BIBLICAL)</a:t>
            </a:r>
            <a:endParaRPr sz="1800">
              <a:solidFill>
                <a:schemeClr val="dk1"/>
              </a:solidFill>
              <a:latin typeface="Black Ops One"/>
              <a:ea typeface="Black Ops One"/>
              <a:cs typeface="Black Ops One"/>
              <a:sym typeface="Black Ops One"/>
            </a:endParaRPr>
          </a:p>
        </p:txBody>
      </p:sp>
      <p:sp>
        <p:nvSpPr>
          <p:cNvPr id="267" name="Google Shape;267;p29"/>
          <p:cNvSpPr txBox="1"/>
          <p:nvPr/>
        </p:nvSpPr>
        <p:spPr>
          <a:xfrm>
            <a:off x="3967300" y="969925"/>
            <a:ext cx="49734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solidFill>
                  <a:schemeClr val="dk1"/>
                </a:solidFill>
                <a:latin typeface="Black Ops One"/>
                <a:ea typeface="Black Ops One"/>
                <a:cs typeface="Black Ops One"/>
                <a:sym typeface="Black Ops One"/>
              </a:rPr>
              <a:t>     </a:t>
            </a:r>
            <a:r>
              <a:rPr lang="en" sz="1200">
                <a:solidFill>
                  <a:schemeClr val="dk1"/>
                </a:solidFill>
                <a:latin typeface="Black Ops One"/>
                <a:ea typeface="Black Ops One"/>
                <a:cs typeface="Black Ops One"/>
                <a:sym typeface="Black Ops One"/>
              </a:rPr>
              <a:t>REFINE CAREER;</a:t>
            </a:r>
            <a:endParaRPr sz="1200">
              <a:solidFill>
                <a:schemeClr val="dk1"/>
              </a:solidFill>
              <a:latin typeface="Black Ops One"/>
              <a:ea typeface="Black Ops One"/>
              <a:cs typeface="Black Ops One"/>
              <a:sym typeface="Black Ops One"/>
            </a:endParaRPr>
          </a:p>
          <a:p>
            <a:pPr indent="0" lvl="0" marL="0" rtl="0" algn="l">
              <a:spcBef>
                <a:spcPts val="0"/>
              </a:spcBef>
              <a:spcAft>
                <a:spcPts val="0"/>
              </a:spcAft>
              <a:buNone/>
            </a:pPr>
            <a:r>
              <a:rPr lang="en" sz="1200">
                <a:solidFill>
                  <a:schemeClr val="dk1"/>
                </a:solidFill>
                <a:latin typeface="Black Ops One"/>
                <a:ea typeface="Black Ops One"/>
                <a:cs typeface="Black Ops One"/>
                <a:sym typeface="Black Ops One"/>
              </a:rPr>
              <a:t>PREPARE FOR CALLING</a:t>
            </a:r>
            <a:endParaRPr sz="1200">
              <a:solidFill>
                <a:schemeClr val="dk1"/>
              </a:solidFill>
              <a:latin typeface="Black Ops One"/>
              <a:ea typeface="Black Ops One"/>
              <a:cs typeface="Black Ops One"/>
              <a:sym typeface="Black Ops One"/>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sp>
        <p:nvSpPr>
          <p:cNvPr id="272" name="Google Shape;272;p3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BATTLE READY PROGRAM CAREER TERMS:</a:t>
            </a:r>
            <a:endParaRPr/>
          </a:p>
        </p:txBody>
      </p:sp>
      <p:sp>
        <p:nvSpPr>
          <p:cNvPr id="273" name="Google Shape;273;p3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a:p>
          <a:p>
            <a:pPr indent="-342900" lvl="0" marL="457200" rtl="0" algn="l">
              <a:lnSpc>
                <a:spcPct val="150000"/>
              </a:lnSpc>
              <a:spcBef>
                <a:spcPts val="1200"/>
              </a:spcBef>
              <a:spcAft>
                <a:spcPts val="0"/>
              </a:spcAft>
              <a:buSzPts val="1800"/>
              <a:buChar char="●"/>
            </a:pPr>
            <a:r>
              <a:rPr lang="en"/>
              <a:t>BE MOTIVATED BY GOD HONORING PASSION</a:t>
            </a:r>
            <a:endParaRPr/>
          </a:p>
          <a:p>
            <a:pPr indent="-342900" lvl="0" marL="457200" rtl="0" algn="l">
              <a:lnSpc>
                <a:spcPct val="150000"/>
              </a:lnSpc>
              <a:spcBef>
                <a:spcPts val="0"/>
              </a:spcBef>
              <a:spcAft>
                <a:spcPts val="0"/>
              </a:spcAft>
              <a:buSzPts val="1800"/>
              <a:buChar char="●"/>
            </a:pPr>
            <a:r>
              <a:rPr lang="en"/>
              <a:t>REFINE TO PERFORM ONLY TASKS THAT USE YOUR GOD-DESIGNED UNIQUENESS</a:t>
            </a:r>
            <a:endParaRPr/>
          </a:p>
          <a:p>
            <a:pPr indent="-342900" lvl="0" marL="457200" rtl="0" algn="l">
              <a:lnSpc>
                <a:spcPct val="150000"/>
              </a:lnSpc>
              <a:spcBef>
                <a:spcPts val="0"/>
              </a:spcBef>
              <a:spcAft>
                <a:spcPts val="0"/>
              </a:spcAft>
              <a:buSzPts val="1800"/>
              <a:buChar char="●"/>
            </a:pPr>
            <a:r>
              <a:rPr lang="en"/>
              <a:t>WORK LESS, MAKE MORE MONEY</a:t>
            </a:r>
            <a:endParaRPr/>
          </a:p>
          <a:p>
            <a:pPr indent="-342900" lvl="0" marL="457200" rtl="0" algn="l">
              <a:lnSpc>
                <a:spcPct val="150000"/>
              </a:lnSpc>
              <a:spcBef>
                <a:spcPts val="0"/>
              </a:spcBef>
              <a:spcAft>
                <a:spcPts val="0"/>
              </a:spcAft>
              <a:buSzPts val="1800"/>
              <a:buChar char="●"/>
            </a:pPr>
            <a:r>
              <a:rPr lang="en"/>
              <a:t>INCREASE </a:t>
            </a:r>
            <a:r>
              <a:rPr lang="en"/>
              <a:t>DISCRETIONARY</a:t>
            </a:r>
            <a:r>
              <a:rPr lang="en"/>
              <a:t> TIME</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sp>
        <p:nvSpPr>
          <p:cNvPr id="278" name="Google Shape;278;p3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CRITICAL QUESTION…</a:t>
            </a:r>
            <a:endParaRPr/>
          </a:p>
        </p:txBody>
      </p:sp>
      <p:sp>
        <p:nvSpPr>
          <p:cNvPr id="279" name="Google Shape;279;p31"/>
          <p:cNvSpPr txBox="1"/>
          <p:nvPr>
            <p:ph idx="1" type="body"/>
          </p:nvPr>
        </p:nvSpPr>
        <p:spPr>
          <a:xfrm>
            <a:off x="311700" y="971625"/>
            <a:ext cx="8520600" cy="3416400"/>
          </a:xfrm>
          <a:prstGeom prst="rect">
            <a:avLst/>
          </a:prstGeom>
        </p:spPr>
        <p:txBody>
          <a:bodyPr anchorCtr="0" anchor="ctr" bIns="91425" lIns="91425" spcFirstLastPara="1" rIns="91425" wrap="square" tIns="91425">
            <a:normAutofit/>
          </a:bodyPr>
          <a:lstStyle/>
          <a:p>
            <a:pPr indent="0" lvl="0" marL="0" rtl="0" algn="l">
              <a:spcBef>
                <a:spcPts val="0"/>
              </a:spcBef>
              <a:spcAft>
                <a:spcPts val="1200"/>
              </a:spcAft>
              <a:buNone/>
            </a:pPr>
            <a:r>
              <a:rPr lang="en"/>
              <a:t>HOW IS GOD’S GLORY AND KINGDOM PURPOSE BEING SERVED TODAY THROUGH YOUR CAREER?</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sp>
        <p:nvSpPr>
          <p:cNvPr id="284" name="Google Shape;284;p3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CRITICAL QUESTION…</a:t>
            </a:r>
            <a:endParaRPr/>
          </a:p>
        </p:txBody>
      </p:sp>
      <p:sp>
        <p:nvSpPr>
          <p:cNvPr id="285" name="Google Shape;285;p32"/>
          <p:cNvSpPr txBox="1"/>
          <p:nvPr>
            <p:ph idx="1" type="body"/>
          </p:nvPr>
        </p:nvSpPr>
        <p:spPr>
          <a:xfrm>
            <a:off x="311700" y="1299825"/>
            <a:ext cx="8520600" cy="3269100"/>
          </a:xfrm>
          <a:prstGeom prst="rect">
            <a:avLst/>
          </a:prstGeom>
        </p:spPr>
        <p:txBody>
          <a:bodyPr anchorCtr="0" anchor="t" bIns="91425" lIns="91425" spcFirstLastPara="1" rIns="91425" wrap="square" tIns="91425">
            <a:normAutofit fontScale="85000" lnSpcReduction="20000"/>
          </a:bodyPr>
          <a:lstStyle/>
          <a:p>
            <a:pPr indent="-325755" lvl="0" marL="457200" rtl="0" algn="l">
              <a:lnSpc>
                <a:spcPct val="150000"/>
              </a:lnSpc>
              <a:spcBef>
                <a:spcPts val="0"/>
              </a:spcBef>
              <a:spcAft>
                <a:spcPts val="0"/>
              </a:spcAft>
              <a:buSzPct val="100000"/>
              <a:buChar char="●"/>
            </a:pPr>
            <a:r>
              <a:rPr lang="en"/>
              <a:t>IT ALLOWS ME A TREMENDOUS AMOUNT OF MOBILITY;  I’M ABLE TO MOVE FROM </a:t>
            </a:r>
            <a:r>
              <a:rPr lang="en"/>
              <a:t>CITY</a:t>
            </a:r>
            <a:r>
              <a:rPr lang="en"/>
              <a:t> TO CITY WITHOUT BEING TOO “TIED DOWN” BY MY WORK.</a:t>
            </a:r>
            <a:endParaRPr/>
          </a:p>
          <a:p>
            <a:pPr indent="-325755" lvl="0" marL="457200" rtl="0" algn="l">
              <a:lnSpc>
                <a:spcPct val="150000"/>
              </a:lnSpc>
              <a:spcBef>
                <a:spcPts val="0"/>
              </a:spcBef>
              <a:spcAft>
                <a:spcPts val="0"/>
              </a:spcAft>
              <a:buSzPct val="100000"/>
              <a:buChar char="●"/>
            </a:pPr>
            <a:r>
              <a:rPr lang="en"/>
              <a:t>MY JOB DOESN’T DEMAND MY FULL INTELLECTUAL CAPACITIES, SO I HAVE TIME TO THINK ABOUT MY CALLING WHILE I’M WORKING.</a:t>
            </a:r>
            <a:endParaRPr/>
          </a:p>
          <a:p>
            <a:pPr indent="-325755" lvl="0" marL="457200" rtl="0" algn="l">
              <a:lnSpc>
                <a:spcPct val="150000"/>
              </a:lnSpc>
              <a:spcBef>
                <a:spcPts val="0"/>
              </a:spcBef>
              <a:spcAft>
                <a:spcPts val="0"/>
              </a:spcAft>
              <a:buSzPct val="100000"/>
              <a:buChar char="●"/>
            </a:pPr>
            <a:r>
              <a:rPr lang="en"/>
              <a:t>I’VE BEEN ABLE TO PARTNER WITH OTHER BELIEVERS (AQUILA AND PRISCILLA) SO I DIDN’T HAVE TO CARRY THE ENTIRE LOAD ALONE.</a:t>
            </a:r>
            <a:endParaRPr/>
          </a:p>
          <a:p>
            <a:pPr indent="-325755" lvl="0" marL="457200" rtl="0" algn="l">
              <a:lnSpc>
                <a:spcPct val="150000"/>
              </a:lnSpc>
              <a:spcBef>
                <a:spcPts val="0"/>
              </a:spcBef>
              <a:spcAft>
                <a:spcPts val="0"/>
              </a:spcAft>
              <a:buSzPct val="100000"/>
              <a:buChar char="●"/>
            </a:pPr>
            <a:r>
              <a:rPr lang="en"/>
              <a:t>MY INCOME STREAM HAS BEEN ADEQUATE TO PAY FOR MY OWN PERSONAL EXPENSES WHILE I DO MY CALLING “FREE OF CHARGE”.</a:t>
            </a:r>
            <a:endParaRPr/>
          </a:p>
          <a:p>
            <a:pPr indent="-325755" lvl="0" marL="457200" rtl="0" algn="l">
              <a:lnSpc>
                <a:spcPct val="150000"/>
              </a:lnSpc>
              <a:spcBef>
                <a:spcPts val="0"/>
              </a:spcBef>
              <a:spcAft>
                <a:spcPts val="0"/>
              </a:spcAft>
              <a:buSzPct val="100000"/>
              <a:buChar char="●"/>
            </a:pPr>
            <a:r>
              <a:rPr lang="en"/>
              <a:t>I MAKE ENOUGH MONEY TO SUPPORT THE TEAM WHO SUPPORT MY OWN CALLING;  NO </a:t>
            </a:r>
            <a:r>
              <a:rPr lang="en"/>
              <a:t>FUNDRAISING</a:t>
            </a:r>
            <a:r>
              <a:rPr lang="en"/>
              <a:t> IS NECESSARY FOR THE MINISTRY.</a:t>
            </a:r>
            <a:endParaRPr/>
          </a:p>
        </p:txBody>
      </p:sp>
      <p:sp>
        <p:nvSpPr>
          <p:cNvPr id="286" name="Google Shape;286;p32"/>
          <p:cNvSpPr txBox="1"/>
          <p:nvPr/>
        </p:nvSpPr>
        <p:spPr>
          <a:xfrm rot="-1053895">
            <a:off x="2851593" y="34841"/>
            <a:ext cx="6510236" cy="1262087"/>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3500">
                <a:solidFill>
                  <a:srgbClr val="D9D9D9"/>
                </a:solidFill>
                <a:latin typeface="Black Ops One"/>
                <a:ea typeface="Black Ops One"/>
                <a:cs typeface="Black Ops One"/>
                <a:sym typeface="Black Ops One"/>
              </a:rPr>
              <a:t>PAUL’S </a:t>
            </a:r>
            <a:endParaRPr sz="3500">
              <a:solidFill>
                <a:srgbClr val="D9D9D9"/>
              </a:solidFill>
              <a:latin typeface="Black Ops One"/>
              <a:ea typeface="Black Ops One"/>
              <a:cs typeface="Black Ops One"/>
              <a:sym typeface="Black Ops One"/>
            </a:endParaRPr>
          </a:p>
          <a:p>
            <a:pPr indent="0" lvl="0" marL="0" rtl="0" algn="ctr">
              <a:spcBef>
                <a:spcPts val="0"/>
              </a:spcBef>
              <a:spcAft>
                <a:spcPts val="0"/>
              </a:spcAft>
              <a:buNone/>
            </a:pPr>
            <a:r>
              <a:rPr lang="en" sz="3500">
                <a:solidFill>
                  <a:srgbClr val="D9D9D9"/>
                </a:solidFill>
                <a:latin typeface="Black Ops One"/>
                <a:ea typeface="Black Ops One"/>
                <a:cs typeface="Black Ops One"/>
                <a:sym typeface="Black Ops One"/>
              </a:rPr>
              <a:t>WORKSHEET</a:t>
            </a:r>
            <a:endParaRPr sz="3500">
              <a:solidFill>
                <a:srgbClr val="D9D9D9"/>
              </a:solidFill>
              <a:latin typeface="Black Ops One"/>
              <a:ea typeface="Black Ops One"/>
              <a:cs typeface="Black Ops One"/>
              <a:sym typeface="Black Ops One"/>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sp>
        <p:nvSpPr>
          <p:cNvPr id="291" name="Google Shape;291;p3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292" name="Google Shape;292;p33"/>
          <p:cNvSpPr txBox="1"/>
          <p:nvPr>
            <p:ph idx="1" type="body"/>
          </p:nvPr>
        </p:nvSpPr>
        <p:spPr>
          <a:xfrm>
            <a:off x="311700" y="863550"/>
            <a:ext cx="8520600" cy="3416400"/>
          </a:xfrm>
          <a:prstGeom prst="rect">
            <a:avLst/>
          </a:prstGeom>
        </p:spPr>
        <p:txBody>
          <a:bodyPr anchorCtr="0" anchor="ctr" bIns="91425" lIns="91425" spcFirstLastPara="1" rIns="91425" wrap="square" tIns="91425">
            <a:normAutofit/>
          </a:bodyPr>
          <a:lstStyle/>
          <a:p>
            <a:pPr indent="0" lvl="0" marL="0" rtl="0" algn="ctr">
              <a:spcBef>
                <a:spcPts val="0"/>
              </a:spcBef>
              <a:spcAft>
                <a:spcPts val="1200"/>
              </a:spcAft>
              <a:buNone/>
            </a:pPr>
            <a:r>
              <a:rPr lang="en" sz="2900"/>
              <a:t>THE 80/20 PRINCIPLE</a:t>
            </a:r>
            <a:endParaRPr sz="29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sp>
        <p:nvSpPr>
          <p:cNvPr id="67" name="Google Shape;67;p16"/>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sz="3000">
                <a:latin typeface="Black Ops One"/>
                <a:ea typeface="Black Ops One"/>
                <a:cs typeface="Black Ops One"/>
                <a:sym typeface="Black Ops One"/>
              </a:rPr>
              <a:t>“YOUR CAREER”</a:t>
            </a:r>
            <a:endParaRPr sz="3000">
              <a:latin typeface="Black Ops One"/>
              <a:ea typeface="Black Ops One"/>
              <a:cs typeface="Black Ops One"/>
              <a:sym typeface="Black Ops One"/>
            </a:endParaRPr>
          </a:p>
        </p:txBody>
      </p:sp>
      <p:sp>
        <p:nvSpPr>
          <p:cNvPr id="68" name="Google Shape;68;p16"/>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sp>
        <p:nvSpPr>
          <p:cNvPr id="297" name="Google Shape;297;p34"/>
          <p:cNvSpPr txBox="1"/>
          <p:nvPr>
            <p:ph type="ctrTitle"/>
          </p:nvPr>
        </p:nvSpPr>
        <p:spPr>
          <a:xfrm>
            <a:off x="311700" y="744575"/>
            <a:ext cx="8520600" cy="739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SzPts val="990"/>
              <a:buNone/>
            </a:pPr>
            <a:r>
              <a:rPr lang="en" sz="2800">
                <a:latin typeface="Black Ops One"/>
                <a:ea typeface="Black Ops One"/>
                <a:cs typeface="Black Ops One"/>
                <a:sym typeface="Black Ops One"/>
              </a:rPr>
              <a:t>FORMULA FOR SUCCESS</a:t>
            </a:r>
            <a:endParaRPr sz="2800">
              <a:latin typeface="Black Ops One"/>
              <a:ea typeface="Black Ops One"/>
              <a:cs typeface="Black Ops One"/>
              <a:sym typeface="Black Ops One"/>
            </a:endParaRPr>
          </a:p>
        </p:txBody>
      </p:sp>
      <p:sp>
        <p:nvSpPr>
          <p:cNvPr id="298" name="Google Shape;298;p34"/>
          <p:cNvSpPr txBox="1"/>
          <p:nvPr>
            <p:ph idx="1" type="subTitle"/>
          </p:nvPr>
        </p:nvSpPr>
        <p:spPr>
          <a:xfrm>
            <a:off x="311700" y="1833625"/>
            <a:ext cx="6929700" cy="1793100"/>
          </a:xfrm>
          <a:prstGeom prst="rect">
            <a:avLst/>
          </a:prstGeom>
        </p:spPr>
        <p:txBody>
          <a:bodyPr anchorCtr="0" anchor="t" bIns="91425" lIns="91425" spcFirstLastPara="1" rIns="91425" wrap="square" tIns="91425">
            <a:normAutofit lnSpcReduction="20000"/>
          </a:bodyPr>
          <a:lstStyle/>
          <a:p>
            <a:pPr indent="0" lvl="0" marL="0" rtl="0" algn="r">
              <a:spcBef>
                <a:spcPts val="0"/>
              </a:spcBef>
              <a:spcAft>
                <a:spcPts val="0"/>
              </a:spcAft>
              <a:buNone/>
            </a:pPr>
            <a:r>
              <a:rPr lang="en" sz="2400">
                <a:solidFill>
                  <a:schemeClr val="dk1"/>
                </a:solidFill>
                <a:latin typeface="Black Ops One"/>
                <a:ea typeface="Black Ops One"/>
                <a:cs typeface="Black Ops One"/>
                <a:sym typeface="Black Ops One"/>
              </a:rPr>
              <a:t>STRATEGIC BEHAVIOR</a:t>
            </a:r>
            <a:endParaRPr sz="2400">
              <a:solidFill>
                <a:schemeClr val="dk1"/>
              </a:solidFill>
              <a:latin typeface="Black Ops One"/>
              <a:ea typeface="Black Ops One"/>
              <a:cs typeface="Black Ops One"/>
              <a:sym typeface="Black Ops One"/>
            </a:endParaRPr>
          </a:p>
          <a:p>
            <a:pPr indent="0" lvl="0" marL="0" rtl="0" algn="r">
              <a:spcBef>
                <a:spcPts val="0"/>
              </a:spcBef>
              <a:spcAft>
                <a:spcPts val="0"/>
              </a:spcAft>
              <a:buNone/>
            </a:pPr>
            <a:r>
              <a:rPr lang="en" sz="2400">
                <a:solidFill>
                  <a:schemeClr val="dk1"/>
                </a:solidFill>
                <a:latin typeface="Black Ops One"/>
                <a:ea typeface="Black Ops One"/>
                <a:cs typeface="Black Ops One"/>
                <a:sym typeface="Black Ops One"/>
              </a:rPr>
              <a:t>+					TIME</a:t>
            </a:r>
            <a:endParaRPr sz="2400">
              <a:solidFill>
                <a:schemeClr val="dk1"/>
              </a:solidFill>
              <a:latin typeface="Black Ops One"/>
              <a:ea typeface="Black Ops One"/>
              <a:cs typeface="Black Ops One"/>
              <a:sym typeface="Black Ops One"/>
            </a:endParaRPr>
          </a:p>
          <a:p>
            <a:pPr indent="0" lvl="0" marL="0" rtl="0" algn="r">
              <a:spcBef>
                <a:spcPts val="0"/>
              </a:spcBef>
              <a:spcAft>
                <a:spcPts val="0"/>
              </a:spcAft>
              <a:buNone/>
            </a:pPr>
            <a:r>
              <a:t/>
            </a:r>
            <a:endParaRPr sz="2400">
              <a:solidFill>
                <a:schemeClr val="dk1"/>
              </a:solidFill>
              <a:latin typeface="Black Ops One"/>
              <a:ea typeface="Black Ops One"/>
              <a:cs typeface="Black Ops One"/>
              <a:sym typeface="Black Ops One"/>
            </a:endParaRPr>
          </a:p>
          <a:p>
            <a:pPr indent="0" lvl="0" marL="0" rtl="0" algn="r">
              <a:spcBef>
                <a:spcPts val="0"/>
              </a:spcBef>
              <a:spcAft>
                <a:spcPts val="0"/>
              </a:spcAft>
              <a:buNone/>
            </a:pPr>
            <a:r>
              <a:rPr lang="en" sz="2400">
                <a:solidFill>
                  <a:schemeClr val="dk1"/>
                </a:solidFill>
                <a:latin typeface="Black Ops One"/>
                <a:ea typeface="Black Ops One"/>
                <a:cs typeface="Black Ops One"/>
                <a:sym typeface="Black Ops One"/>
              </a:rPr>
              <a:t>SIGNIFICANT OUTCOMES</a:t>
            </a:r>
            <a:endParaRPr sz="2400">
              <a:solidFill>
                <a:schemeClr val="dk1"/>
              </a:solidFill>
              <a:latin typeface="Black Ops One"/>
              <a:ea typeface="Black Ops One"/>
              <a:cs typeface="Black Ops One"/>
              <a:sym typeface="Black Ops One"/>
            </a:endParaRPr>
          </a:p>
          <a:p>
            <a:pPr indent="0" lvl="0" marL="0" rtl="0" algn="r">
              <a:spcBef>
                <a:spcPts val="0"/>
              </a:spcBef>
              <a:spcAft>
                <a:spcPts val="0"/>
              </a:spcAft>
              <a:buNone/>
            </a:pPr>
            <a:r>
              <a:t/>
            </a:r>
            <a:endParaRPr sz="1800">
              <a:solidFill>
                <a:schemeClr val="dk1"/>
              </a:solidFill>
              <a:latin typeface="Black Ops One"/>
              <a:ea typeface="Black Ops One"/>
              <a:cs typeface="Black Ops One"/>
              <a:sym typeface="Black Ops One"/>
            </a:endParaRPr>
          </a:p>
          <a:p>
            <a:pPr indent="0" lvl="0" marL="0" rtl="0" algn="r">
              <a:spcBef>
                <a:spcPts val="0"/>
              </a:spcBef>
              <a:spcAft>
                <a:spcPts val="0"/>
              </a:spcAft>
              <a:buNone/>
            </a:pPr>
            <a:r>
              <a:t/>
            </a:r>
            <a:endParaRPr sz="1800">
              <a:solidFill>
                <a:schemeClr val="dk1"/>
              </a:solidFill>
              <a:latin typeface="Black Ops One"/>
              <a:ea typeface="Black Ops One"/>
              <a:cs typeface="Black Ops One"/>
              <a:sym typeface="Black Ops One"/>
            </a:endParaRPr>
          </a:p>
        </p:txBody>
      </p:sp>
      <p:cxnSp>
        <p:nvCxnSpPr>
          <p:cNvPr id="299" name="Google Shape;299;p34"/>
          <p:cNvCxnSpPr/>
          <p:nvPr/>
        </p:nvCxnSpPr>
        <p:spPr>
          <a:xfrm>
            <a:off x="2735100" y="2633900"/>
            <a:ext cx="4506300" cy="0"/>
          </a:xfrm>
          <a:prstGeom prst="straightConnector1">
            <a:avLst/>
          </a:prstGeom>
          <a:noFill/>
          <a:ln cap="flat" cmpd="sng" w="38100">
            <a:solidFill>
              <a:schemeClr val="dk2"/>
            </a:solidFill>
            <a:prstDash val="solid"/>
            <a:round/>
            <a:headEnd len="med" w="med" type="none"/>
            <a:tailEnd len="med" w="med" type="none"/>
          </a:ln>
        </p:spPr>
      </p:cxn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 name="Shape 303"/>
        <p:cNvGrpSpPr/>
        <p:nvPr/>
      </p:nvGrpSpPr>
      <p:grpSpPr>
        <a:xfrm>
          <a:off x="0" y="0"/>
          <a:ext cx="0" cy="0"/>
          <a:chOff x="0" y="0"/>
          <a:chExt cx="0" cy="0"/>
        </a:xfrm>
      </p:grpSpPr>
      <p:sp>
        <p:nvSpPr>
          <p:cNvPr id="304" name="Google Shape;304;p3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305" name="Google Shape;305;p35"/>
          <p:cNvSpPr txBox="1"/>
          <p:nvPr>
            <p:ph idx="1" type="body"/>
          </p:nvPr>
        </p:nvSpPr>
        <p:spPr>
          <a:xfrm>
            <a:off x="3891450" y="138350"/>
            <a:ext cx="2286000" cy="5040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sp>
        <p:nvSpPr>
          <p:cNvPr id="306" name="Google Shape;306;p35"/>
          <p:cNvSpPr/>
          <p:nvPr/>
        </p:nvSpPr>
        <p:spPr>
          <a:xfrm>
            <a:off x="2514600" y="878550"/>
            <a:ext cx="4114800" cy="4114800"/>
          </a:xfrm>
          <a:prstGeom prst="ellipse">
            <a:avLst/>
          </a:prstGeom>
          <a:solidFill>
            <a:srgbClr val="00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Black Ops One"/>
              <a:ea typeface="Black Ops One"/>
              <a:cs typeface="Black Ops One"/>
              <a:sym typeface="Black Ops One"/>
            </a:endParaRPr>
          </a:p>
        </p:txBody>
      </p:sp>
      <p:sp>
        <p:nvSpPr>
          <p:cNvPr id="307" name="Google Shape;307;p35"/>
          <p:cNvSpPr/>
          <p:nvPr/>
        </p:nvSpPr>
        <p:spPr>
          <a:xfrm>
            <a:off x="3891450" y="2180125"/>
            <a:ext cx="1361100" cy="13611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Black Ops One"/>
              <a:ea typeface="Black Ops One"/>
              <a:cs typeface="Black Ops One"/>
              <a:sym typeface="Black Ops One"/>
            </a:endParaRPr>
          </a:p>
        </p:txBody>
      </p:sp>
      <p:sp>
        <p:nvSpPr>
          <p:cNvPr id="308" name="Google Shape;308;p35"/>
          <p:cNvSpPr/>
          <p:nvPr/>
        </p:nvSpPr>
        <p:spPr>
          <a:xfrm>
            <a:off x="2857500" y="1221450"/>
            <a:ext cx="3429000" cy="3429000"/>
          </a:xfrm>
          <a:prstGeom prst="ellipse">
            <a:avLst/>
          </a:prstGeom>
          <a:solidFill>
            <a:srgbClr val="43434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Black Ops One"/>
              <a:ea typeface="Black Ops One"/>
              <a:cs typeface="Black Ops One"/>
              <a:sym typeface="Black Ops One"/>
            </a:endParaRPr>
          </a:p>
        </p:txBody>
      </p:sp>
      <p:sp>
        <p:nvSpPr>
          <p:cNvPr id="309" name="Google Shape;309;p35"/>
          <p:cNvSpPr/>
          <p:nvPr/>
        </p:nvSpPr>
        <p:spPr>
          <a:xfrm>
            <a:off x="3429000" y="1717675"/>
            <a:ext cx="2286000" cy="2286000"/>
          </a:xfrm>
          <a:prstGeom prst="ellipse">
            <a:avLst/>
          </a:prstGeom>
          <a:solidFill>
            <a:srgbClr val="66666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Black Ops One"/>
              <a:ea typeface="Black Ops One"/>
              <a:cs typeface="Black Ops One"/>
              <a:sym typeface="Black Ops One"/>
            </a:endParaRPr>
          </a:p>
        </p:txBody>
      </p:sp>
      <p:sp>
        <p:nvSpPr>
          <p:cNvPr id="310" name="Google Shape;310;p35"/>
          <p:cNvSpPr/>
          <p:nvPr/>
        </p:nvSpPr>
        <p:spPr>
          <a:xfrm>
            <a:off x="4000500" y="2289175"/>
            <a:ext cx="1143000" cy="1143000"/>
          </a:xfrm>
          <a:prstGeom prst="ellipse">
            <a:avLst/>
          </a:prstGeom>
          <a:solidFill>
            <a:srgbClr val="9999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Black Ops One"/>
              <a:ea typeface="Black Ops One"/>
              <a:cs typeface="Black Ops One"/>
              <a:sym typeface="Black Ops One"/>
            </a:endParaRPr>
          </a:p>
        </p:txBody>
      </p:sp>
      <p:sp>
        <p:nvSpPr>
          <p:cNvPr id="311" name="Google Shape;311;p35"/>
          <p:cNvSpPr txBox="1"/>
          <p:nvPr/>
        </p:nvSpPr>
        <p:spPr>
          <a:xfrm>
            <a:off x="236625" y="3819875"/>
            <a:ext cx="1841700" cy="1200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200">
                <a:solidFill>
                  <a:schemeClr val="dk1"/>
                </a:solidFill>
                <a:latin typeface="Black Ops One"/>
                <a:ea typeface="Black Ops One"/>
                <a:cs typeface="Black Ops One"/>
                <a:sym typeface="Black Ops One"/>
              </a:rPr>
              <a:t>WHAT</a:t>
            </a:r>
            <a:endParaRPr sz="2200">
              <a:solidFill>
                <a:schemeClr val="dk1"/>
              </a:solidFill>
              <a:latin typeface="Black Ops One"/>
              <a:ea typeface="Black Ops One"/>
              <a:cs typeface="Black Ops One"/>
              <a:sym typeface="Black Ops One"/>
            </a:endParaRPr>
          </a:p>
          <a:p>
            <a:pPr indent="0" lvl="0" marL="0" rtl="0" algn="l">
              <a:spcBef>
                <a:spcPts val="0"/>
              </a:spcBef>
              <a:spcAft>
                <a:spcPts val="0"/>
              </a:spcAft>
              <a:buNone/>
            </a:pPr>
            <a:r>
              <a:rPr lang="en" sz="2200">
                <a:solidFill>
                  <a:schemeClr val="dk1"/>
                </a:solidFill>
                <a:latin typeface="Black Ops One"/>
                <a:ea typeface="Black Ops One"/>
                <a:cs typeface="Black Ops One"/>
                <a:sym typeface="Black Ops One"/>
              </a:rPr>
              <a:t>YOU</a:t>
            </a:r>
            <a:endParaRPr sz="2200">
              <a:solidFill>
                <a:schemeClr val="dk1"/>
              </a:solidFill>
              <a:latin typeface="Black Ops One"/>
              <a:ea typeface="Black Ops One"/>
              <a:cs typeface="Black Ops One"/>
              <a:sym typeface="Black Ops One"/>
            </a:endParaRPr>
          </a:p>
          <a:p>
            <a:pPr indent="0" lvl="0" marL="0" rtl="0" algn="l">
              <a:spcBef>
                <a:spcPts val="0"/>
              </a:spcBef>
              <a:spcAft>
                <a:spcPts val="0"/>
              </a:spcAft>
              <a:buNone/>
            </a:pPr>
            <a:r>
              <a:rPr lang="en" sz="2200">
                <a:solidFill>
                  <a:schemeClr val="dk1"/>
                </a:solidFill>
                <a:latin typeface="Black Ops One"/>
                <a:ea typeface="Black Ops One"/>
                <a:cs typeface="Black Ops One"/>
                <a:sym typeface="Black Ops One"/>
              </a:rPr>
              <a:t>PRODUCE</a:t>
            </a:r>
            <a:endParaRPr sz="2200">
              <a:solidFill>
                <a:schemeClr val="dk1"/>
              </a:solidFill>
              <a:latin typeface="Black Ops One"/>
              <a:ea typeface="Black Ops One"/>
              <a:cs typeface="Black Ops One"/>
              <a:sym typeface="Black Ops One"/>
            </a:endParaRPr>
          </a:p>
        </p:txBody>
      </p:sp>
      <p:sp>
        <p:nvSpPr>
          <p:cNvPr id="312" name="Google Shape;312;p35"/>
          <p:cNvSpPr txBox="1"/>
          <p:nvPr/>
        </p:nvSpPr>
        <p:spPr>
          <a:xfrm>
            <a:off x="7091400" y="642350"/>
            <a:ext cx="1740900" cy="12006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n" sz="2200">
                <a:solidFill>
                  <a:schemeClr val="dk1"/>
                </a:solidFill>
                <a:latin typeface="Black Ops One"/>
                <a:ea typeface="Black Ops One"/>
                <a:cs typeface="Black Ops One"/>
                <a:sym typeface="Black Ops One"/>
              </a:rPr>
              <a:t>WHAT</a:t>
            </a:r>
            <a:endParaRPr sz="2200">
              <a:solidFill>
                <a:schemeClr val="dk1"/>
              </a:solidFill>
              <a:latin typeface="Black Ops One"/>
              <a:ea typeface="Black Ops One"/>
              <a:cs typeface="Black Ops One"/>
              <a:sym typeface="Black Ops One"/>
            </a:endParaRPr>
          </a:p>
          <a:p>
            <a:pPr indent="0" lvl="0" marL="0" rtl="0" algn="r">
              <a:spcBef>
                <a:spcPts val="0"/>
              </a:spcBef>
              <a:spcAft>
                <a:spcPts val="0"/>
              </a:spcAft>
              <a:buNone/>
            </a:pPr>
            <a:r>
              <a:rPr lang="en" sz="2200">
                <a:solidFill>
                  <a:schemeClr val="dk1"/>
                </a:solidFill>
                <a:latin typeface="Black Ops One"/>
                <a:ea typeface="Black Ops One"/>
                <a:cs typeface="Black Ops One"/>
                <a:sym typeface="Black Ops One"/>
              </a:rPr>
              <a:t>YOU</a:t>
            </a:r>
            <a:endParaRPr sz="2200">
              <a:solidFill>
                <a:schemeClr val="dk1"/>
              </a:solidFill>
              <a:latin typeface="Black Ops One"/>
              <a:ea typeface="Black Ops One"/>
              <a:cs typeface="Black Ops One"/>
              <a:sym typeface="Black Ops One"/>
            </a:endParaRPr>
          </a:p>
          <a:p>
            <a:pPr indent="0" lvl="0" marL="0" rtl="0" algn="r">
              <a:spcBef>
                <a:spcPts val="0"/>
              </a:spcBef>
              <a:spcAft>
                <a:spcPts val="0"/>
              </a:spcAft>
              <a:buNone/>
            </a:pPr>
            <a:r>
              <a:rPr lang="en" sz="2200">
                <a:solidFill>
                  <a:schemeClr val="dk1"/>
                </a:solidFill>
                <a:latin typeface="Black Ops One"/>
                <a:ea typeface="Black Ops One"/>
                <a:cs typeface="Black Ops One"/>
                <a:sym typeface="Black Ops One"/>
              </a:rPr>
              <a:t>BRING</a:t>
            </a:r>
            <a:endParaRPr sz="2200">
              <a:solidFill>
                <a:schemeClr val="dk1"/>
              </a:solidFill>
              <a:latin typeface="Black Ops One"/>
              <a:ea typeface="Black Ops One"/>
              <a:cs typeface="Black Ops One"/>
              <a:sym typeface="Black Ops One"/>
            </a:endParaRPr>
          </a:p>
        </p:txBody>
      </p:sp>
      <p:cxnSp>
        <p:nvCxnSpPr>
          <p:cNvPr id="313" name="Google Shape;313;p35"/>
          <p:cNvCxnSpPr>
            <a:endCxn id="306" idx="4"/>
          </p:cNvCxnSpPr>
          <p:nvPr/>
        </p:nvCxnSpPr>
        <p:spPr>
          <a:xfrm flipH="1">
            <a:off x="4572000" y="726750"/>
            <a:ext cx="25500" cy="4266600"/>
          </a:xfrm>
          <a:prstGeom prst="straightConnector1">
            <a:avLst/>
          </a:prstGeom>
          <a:noFill/>
          <a:ln cap="flat" cmpd="sng" w="38100">
            <a:solidFill>
              <a:schemeClr val="lt1"/>
            </a:solidFill>
            <a:prstDash val="solid"/>
            <a:round/>
            <a:headEnd len="med" w="med" type="none"/>
            <a:tailEnd len="med" w="med" type="none"/>
          </a:ln>
        </p:spPr>
      </p:cxnSp>
      <p:cxnSp>
        <p:nvCxnSpPr>
          <p:cNvPr id="314" name="Google Shape;314;p35"/>
          <p:cNvCxnSpPr>
            <a:stCxn id="306" idx="6"/>
            <a:endCxn id="306" idx="2"/>
          </p:cNvCxnSpPr>
          <p:nvPr/>
        </p:nvCxnSpPr>
        <p:spPr>
          <a:xfrm rot="10800000">
            <a:off x="2514600" y="2935950"/>
            <a:ext cx="4114800" cy="0"/>
          </a:xfrm>
          <a:prstGeom prst="straightConnector1">
            <a:avLst/>
          </a:prstGeom>
          <a:noFill/>
          <a:ln cap="flat" cmpd="sng" w="38100">
            <a:solidFill>
              <a:schemeClr val="lt1"/>
            </a:solidFill>
            <a:prstDash val="solid"/>
            <a:round/>
            <a:headEnd len="med" w="med" type="none"/>
            <a:tailEnd len="med" w="med" type="none"/>
          </a:ln>
        </p:spPr>
      </p:cxnSp>
      <p:sp>
        <p:nvSpPr>
          <p:cNvPr id="315" name="Google Shape;315;p35"/>
          <p:cNvSpPr txBox="1"/>
          <p:nvPr/>
        </p:nvSpPr>
        <p:spPr>
          <a:xfrm>
            <a:off x="4597500" y="878538"/>
            <a:ext cx="3667800" cy="212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rgbClr val="CCCCCC"/>
                </a:solidFill>
                <a:latin typeface="Black Ops One"/>
                <a:ea typeface="Black Ops One"/>
                <a:cs typeface="Black Ops One"/>
                <a:sym typeface="Black Ops One"/>
              </a:rPr>
              <a:t>NOTHING</a:t>
            </a:r>
            <a:endParaRPr sz="1800">
              <a:solidFill>
                <a:srgbClr val="CCCCCC"/>
              </a:solidFill>
              <a:latin typeface="Black Ops One"/>
              <a:ea typeface="Black Ops One"/>
              <a:cs typeface="Black Ops One"/>
              <a:sym typeface="Black Ops One"/>
            </a:endParaRPr>
          </a:p>
          <a:p>
            <a:pPr indent="0" lvl="0" marL="0" rtl="0" algn="l">
              <a:spcBef>
                <a:spcPts val="0"/>
              </a:spcBef>
              <a:spcAft>
                <a:spcPts val="0"/>
              </a:spcAft>
              <a:buNone/>
            </a:pPr>
            <a:r>
              <a:t/>
            </a:r>
            <a:endParaRPr sz="1800">
              <a:solidFill>
                <a:srgbClr val="CCCCCC"/>
              </a:solidFill>
              <a:latin typeface="Black Ops One"/>
              <a:ea typeface="Black Ops One"/>
              <a:cs typeface="Black Ops One"/>
              <a:sym typeface="Black Ops One"/>
            </a:endParaRPr>
          </a:p>
          <a:p>
            <a:pPr indent="0" lvl="0" marL="0" rtl="0" algn="l">
              <a:spcBef>
                <a:spcPts val="0"/>
              </a:spcBef>
              <a:spcAft>
                <a:spcPts val="0"/>
              </a:spcAft>
              <a:buNone/>
            </a:pPr>
            <a:r>
              <a:rPr lang="en" sz="1800">
                <a:solidFill>
                  <a:srgbClr val="CCCCCC"/>
                </a:solidFill>
                <a:latin typeface="Black Ops One"/>
                <a:ea typeface="Black Ops One"/>
                <a:cs typeface="Black Ops One"/>
                <a:sym typeface="Black Ops One"/>
              </a:rPr>
              <a:t>SKILLS</a:t>
            </a:r>
            <a:endParaRPr sz="1800">
              <a:solidFill>
                <a:srgbClr val="CCCCCC"/>
              </a:solidFill>
              <a:latin typeface="Black Ops One"/>
              <a:ea typeface="Black Ops One"/>
              <a:cs typeface="Black Ops One"/>
              <a:sym typeface="Black Ops One"/>
            </a:endParaRPr>
          </a:p>
          <a:p>
            <a:pPr indent="0" lvl="0" marL="0" rtl="0" algn="l">
              <a:spcBef>
                <a:spcPts val="0"/>
              </a:spcBef>
              <a:spcAft>
                <a:spcPts val="0"/>
              </a:spcAft>
              <a:buNone/>
            </a:pPr>
            <a:r>
              <a:t/>
            </a:r>
            <a:endParaRPr sz="1800">
              <a:solidFill>
                <a:srgbClr val="CCCCCC"/>
              </a:solidFill>
              <a:latin typeface="Black Ops One"/>
              <a:ea typeface="Black Ops One"/>
              <a:cs typeface="Black Ops One"/>
              <a:sym typeface="Black Ops One"/>
            </a:endParaRPr>
          </a:p>
          <a:p>
            <a:pPr indent="0" lvl="0" marL="0" rtl="0" algn="l">
              <a:spcBef>
                <a:spcPts val="0"/>
              </a:spcBef>
              <a:spcAft>
                <a:spcPts val="0"/>
              </a:spcAft>
              <a:buNone/>
            </a:pPr>
            <a:r>
              <a:rPr lang="en" sz="1800">
                <a:solidFill>
                  <a:srgbClr val="CCCCCC"/>
                </a:solidFill>
                <a:latin typeface="Black Ops One"/>
                <a:ea typeface="Black Ops One"/>
                <a:cs typeface="Black Ops One"/>
                <a:sym typeface="Black Ops One"/>
              </a:rPr>
              <a:t>KNOWLEDGE</a:t>
            </a:r>
            <a:endParaRPr sz="1800">
              <a:solidFill>
                <a:srgbClr val="CCCCCC"/>
              </a:solidFill>
              <a:latin typeface="Black Ops One"/>
              <a:ea typeface="Black Ops One"/>
              <a:cs typeface="Black Ops One"/>
              <a:sym typeface="Black Ops One"/>
            </a:endParaRPr>
          </a:p>
          <a:p>
            <a:pPr indent="0" lvl="0" marL="0" rtl="0" algn="l">
              <a:spcBef>
                <a:spcPts val="0"/>
              </a:spcBef>
              <a:spcAft>
                <a:spcPts val="0"/>
              </a:spcAft>
              <a:buNone/>
            </a:pPr>
            <a:r>
              <a:t/>
            </a:r>
            <a:endParaRPr sz="1800">
              <a:solidFill>
                <a:srgbClr val="CCCCCC"/>
              </a:solidFill>
              <a:latin typeface="Black Ops One"/>
              <a:ea typeface="Black Ops One"/>
              <a:cs typeface="Black Ops One"/>
              <a:sym typeface="Black Ops One"/>
            </a:endParaRPr>
          </a:p>
          <a:p>
            <a:pPr indent="0" lvl="0" marL="0" rtl="0" algn="l">
              <a:spcBef>
                <a:spcPts val="0"/>
              </a:spcBef>
              <a:spcAft>
                <a:spcPts val="0"/>
              </a:spcAft>
              <a:buNone/>
            </a:pPr>
            <a:r>
              <a:rPr lang="en" sz="1800">
                <a:solidFill>
                  <a:srgbClr val="CCCCCC"/>
                </a:solidFill>
                <a:latin typeface="Black Ops One"/>
                <a:ea typeface="Black Ops One"/>
                <a:cs typeface="Black Ops One"/>
                <a:sym typeface="Black Ops One"/>
              </a:rPr>
              <a:t>NATURAL </a:t>
            </a:r>
            <a:r>
              <a:rPr lang="en" sz="1800">
                <a:solidFill>
                  <a:srgbClr val="CCCCCC"/>
                </a:solidFill>
                <a:latin typeface="Black Ops One"/>
                <a:ea typeface="Black Ops One"/>
                <a:cs typeface="Black Ops One"/>
                <a:sym typeface="Black Ops One"/>
              </a:rPr>
              <a:t>TALENT</a:t>
            </a:r>
            <a:endParaRPr sz="1800">
              <a:solidFill>
                <a:srgbClr val="CCCCCC"/>
              </a:solidFill>
              <a:latin typeface="Black Ops One"/>
              <a:ea typeface="Black Ops One"/>
              <a:cs typeface="Black Ops One"/>
              <a:sym typeface="Black Ops One"/>
            </a:endParaRPr>
          </a:p>
        </p:txBody>
      </p:sp>
      <p:sp>
        <p:nvSpPr>
          <p:cNvPr id="316" name="Google Shape;316;p35"/>
          <p:cNvSpPr txBox="1"/>
          <p:nvPr/>
        </p:nvSpPr>
        <p:spPr>
          <a:xfrm>
            <a:off x="2163600" y="2935950"/>
            <a:ext cx="2433900" cy="2124000"/>
          </a:xfrm>
          <a:prstGeom prst="rect">
            <a:avLst/>
          </a:prstGeom>
          <a:noFill/>
          <a:ln>
            <a:noFill/>
          </a:ln>
        </p:spPr>
        <p:txBody>
          <a:bodyPr anchorCtr="0" anchor="t" bIns="91425" lIns="91425" spcFirstLastPara="1" rIns="91425" wrap="square" tIns="91425">
            <a:spAutoFit/>
          </a:bodyPr>
          <a:lstStyle/>
          <a:p>
            <a:pPr indent="0" lvl="0" marL="0" rtl="0" algn="r">
              <a:lnSpc>
                <a:spcPct val="200000"/>
              </a:lnSpc>
              <a:spcBef>
                <a:spcPts val="0"/>
              </a:spcBef>
              <a:spcAft>
                <a:spcPts val="0"/>
              </a:spcAft>
              <a:buNone/>
            </a:pPr>
            <a:r>
              <a:rPr lang="en" sz="1800">
                <a:solidFill>
                  <a:srgbClr val="CCCCCC"/>
                </a:solidFill>
                <a:latin typeface="Black Ops One"/>
                <a:ea typeface="Black Ops One"/>
                <a:cs typeface="Black Ops One"/>
                <a:sym typeface="Black Ops One"/>
              </a:rPr>
              <a:t>GENIUS</a:t>
            </a:r>
            <a:endParaRPr sz="1800">
              <a:solidFill>
                <a:srgbClr val="CCCCCC"/>
              </a:solidFill>
              <a:latin typeface="Black Ops One"/>
              <a:ea typeface="Black Ops One"/>
              <a:cs typeface="Black Ops One"/>
              <a:sym typeface="Black Ops One"/>
            </a:endParaRPr>
          </a:p>
          <a:p>
            <a:pPr indent="0" lvl="0" marL="0" rtl="0" algn="r">
              <a:lnSpc>
                <a:spcPct val="200000"/>
              </a:lnSpc>
              <a:spcBef>
                <a:spcPts val="0"/>
              </a:spcBef>
              <a:spcAft>
                <a:spcPts val="0"/>
              </a:spcAft>
              <a:buNone/>
            </a:pPr>
            <a:r>
              <a:rPr lang="en" sz="1800">
                <a:solidFill>
                  <a:srgbClr val="CCCCCC"/>
                </a:solidFill>
                <a:latin typeface="Black Ops One"/>
                <a:ea typeface="Black Ops One"/>
                <a:cs typeface="Black Ops One"/>
                <a:sym typeface="Black Ops One"/>
              </a:rPr>
              <a:t>EXCELLENCE</a:t>
            </a:r>
            <a:endParaRPr sz="1800">
              <a:solidFill>
                <a:srgbClr val="CCCCCC"/>
              </a:solidFill>
              <a:latin typeface="Black Ops One"/>
              <a:ea typeface="Black Ops One"/>
              <a:cs typeface="Black Ops One"/>
              <a:sym typeface="Black Ops One"/>
            </a:endParaRPr>
          </a:p>
          <a:p>
            <a:pPr indent="0" lvl="0" marL="0" rtl="0" algn="r">
              <a:lnSpc>
                <a:spcPct val="200000"/>
              </a:lnSpc>
              <a:spcBef>
                <a:spcPts val="0"/>
              </a:spcBef>
              <a:spcAft>
                <a:spcPts val="0"/>
              </a:spcAft>
              <a:buNone/>
            </a:pPr>
            <a:r>
              <a:rPr lang="en" sz="1800">
                <a:solidFill>
                  <a:srgbClr val="CCCCCC"/>
                </a:solidFill>
                <a:latin typeface="Black Ops One"/>
                <a:ea typeface="Black Ops One"/>
                <a:cs typeface="Black Ops One"/>
                <a:sym typeface="Black Ops One"/>
              </a:rPr>
              <a:t>COMPETENCE</a:t>
            </a:r>
            <a:endParaRPr sz="1800">
              <a:solidFill>
                <a:srgbClr val="CCCCCC"/>
              </a:solidFill>
              <a:latin typeface="Black Ops One"/>
              <a:ea typeface="Black Ops One"/>
              <a:cs typeface="Black Ops One"/>
              <a:sym typeface="Black Ops One"/>
            </a:endParaRPr>
          </a:p>
          <a:p>
            <a:pPr indent="0" lvl="0" marL="0" rtl="0" algn="r">
              <a:lnSpc>
                <a:spcPct val="200000"/>
              </a:lnSpc>
              <a:spcBef>
                <a:spcPts val="0"/>
              </a:spcBef>
              <a:spcAft>
                <a:spcPts val="0"/>
              </a:spcAft>
              <a:buNone/>
            </a:pPr>
            <a:r>
              <a:rPr lang="en" sz="1800">
                <a:solidFill>
                  <a:srgbClr val="CCCCCC"/>
                </a:solidFill>
                <a:latin typeface="Black Ops One"/>
                <a:ea typeface="Black Ops One"/>
                <a:cs typeface="Black Ops One"/>
                <a:sym typeface="Black Ops One"/>
              </a:rPr>
              <a:t>INCOMPETENCE</a:t>
            </a:r>
            <a:endParaRPr sz="1800">
              <a:solidFill>
                <a:srgbClr val="CCCCCC"/>
              </a:solidFill>
              <a:latin typeface="Black Ops One"/>
              <a:ea typeface="Black Ops One"/>
              <a:cs typeface="Black Ops One"/>
              <a:sym typeface="Black Ops One"/>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 name="Shape 320"/>
        <p:cNvGrpSpPr/>
        <p:nvPr/>
      </p:nvGrpSpPr>
      <p:grpSpPr>
        <a:xfrm>
          <a:off x="0" y="0"/>
          <a:ext cx="0" cy="0"/>
          <a:chOff x="0" y="0"/>
          <a:chExt cx="0" cy="0"/>
        </a:xfrm>
      </p:grpSpPr>
      <p:sp>
        <p:nvSpPr>
          <p:cNvPr id="321" name="Google Shape;321;p36"/>
          <p:cNvSpPr txBox="1"/>
          <p:nvPr>
            <p:ph type="title"/>
          </p:nvPr>
        </p:nvSpPr>
        <p:spPr>
          <a:xfrm>
            <a:off x="311700" y="13560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THE 80/20</a:t>
            </a:r>
            <a:endParaRPr/>
          </a:p>
          <a:p>
            <a:pPr indent="0" lvl="0" marL="0" rtl="0" algn="l">
              <a:spcBef>
                <a:spcPts val="0"/>
              </a:spcBef>
              <a:spcAft>
                <a:spcPts val="0"/>
              </a:spcAft>
              <a:buNone/>
            </a:pPr>
            <a:r>
              <a:rPr lang="en"/>
              <a:t>PRINCIPLE</a:t>
            </a:r>
            <a:endParaRPr/>
          </a:p>
        </p:txBody>
      </p:sp>
      <p:sp>
        <p:nvSpPr>
          <p:cNvPr id="322" name="Google Shape;322;p36"/>
          <p:cNvSpPr txBox="1"/>
          <p:nvPr>
            <p:ph idx="1" type="body"/>
          </p:nvPr>
        </p:nvSpPr>
        <p:spPr>
          <a:xfrm>
            <a:off x="226350" y="3296975"/>
            <a:ext cx="2473200" cy="1720200"/>
          </a:xfrm>
          <a:prstGeom prst="rect">
            <a:avLst/>
          </a:prstGeom>
        </p:spPr>
        <p:txBody>
          <a:bodyPr anchorCtr="0" anchor="t" bIns="91425" lIns="91425" spcFirstLastPara="1" rIns="91425" wrap="square" tIns="91425">
            <a:normAutofit/>
          </a:bodyPr>
          <a:lstStyle/>
          <a:p>
            <a:pPr indent="0" lvl="0" marL="0" rtl="0" algn="l">
              <a:lnSpc>
                <a:spcPct val="100000"/>
              </a:lnSpc>
              <a:spcBef>
                <a:spcPts val="0"/>
              </a:spcBef>
              <a:spcAft>
                <a:spcPts val="1200"/>
              </a:spcAft>
              <a:buNone/>
            </a:pPr>
            <a:r>
              <a:rPr lang="en"/>
              <a:t>MOST RESULTS COME FROM A SMALL SAMPLING OF THE EXPENDED EFFORTS.</a:t>
            </a:r>
            <a:endParaRPr/>
          </a:p>
        </p:txBody>
      </p:sp>
      <p:sp>
        <p:nvSpPr>
          <p:cNvPr id="323" name="Google Shape;323;p36"/>
          <p:cNvSpPr txBox="1"/>
          <p:nvPr/>
        </p:nvSpPr>
        <p:spPr>
          <a:xfrm>
            <a:off x="2843675" y="2159238"/>
            <a:ext cx="15924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500">
                <a:solidFill>
                  <a:schemeClr val="dk1"/>
                </a:solidFill>
                <a:latin typeface="Black Ops One"/>
                <a:ea typeface="Black Ops One"/>
                <a:cs typeface="Black Ops One"/>
                <a:sym typeface="Black Ops One"/>
              </a:rPr>
              <a:t>TIME </a:t>
            </a:r>
            <a:endParaRPr sz="1500">
              <a:solidFill>
                <a:schemeClr val="dk1"/>
              </a:solidFill>
              <a:latin typeface="Black Ops One"/>
              <a:ea typeface="Black Ops One"/>
              <a:cs typeface="Black Ops One"/>
              <a:sym typeface="Black Ops One"/>
            </a:endParaRPr>
          </a:p>
          <a:p>
            <a:pPr indent="0" lvl="0" marL="0" rtl="0" algn="l">
              <a:spcBef>
                <a:spcPts val="0"/>
              </a:spcBef>
              <a:spcAft>
                <a:spcPts val="0"/>
              </a:spcAft>
              <a:buNone/>
            </a:pPr>
            <a:r>
              <a:rPr lang="en" sz="1500">
                <a:solidFill>
                  <a:schemeClr val="dk1"/>
                </a:solidFill>
                <a:latin typeface="Black Ops One"/>
                <a:ea typeface="Black Ops One"/>
                <a:cs typeface="Black Ops One"/>
                <a:sym typeface="Black Ops One"/>
              </a:rPr>
              <a:t>SPENT</a:t>
            </a:r>
            <a:endParaRPr sz="1500">
              <a:solidFill>
                <a:schemeClr val="dk1"/>
              </a:solidFill>
              <a:latin typeface="Black Ops One"/>
              <a:ea typeface="Black Ops One"/>
              <a:cs typeface="Black Ops One"/>
              <a:sym typeface="Black Ops One"/>
            </a:endParaRPr>
          </a:p>
        </p:txBody>
      </p:sp>
      <p:sp>
        <p:nvSpPr>
          <p:cNvPr id="324" name="Google Shape;324;p36"/>
          <p:cNvSpPr/>
          <p:nvPr/>
        </p:nvSpPr>
        <p:spPr>
          <a:xfrm flipH="1">
            <a:off x="5190090" y="1799191"/>
            <a:ext cx="1280610" cy="2361798"/>
          </a:xfrm>
          <a:custGeom>
            <a:rect b="b" l="l" r="r" t="t"/>
            <a:pathLst>
              <a:path extrusionOk="0" h="21600" w="21600">
                <a:moveTo>
                  <a:pt x="0" y="0"/>
                </a:moveTo>
                <a:lnTo>
                  <a:pt x="0" y="21600"/>
                </a:lnTo>
                <a:lnTo>
                  <a:pt x="21600" y="21600"/>
                </a:lnTo>
                <a:close/>
              </a:path>
            </a:pathLst>
          </a:custGeom>
          <a:solidFill>
            <a:schemeClr val="accent2"/>
          </a:solidFill>
          <a:ln>
            <a:noFill/>
          </a:ln>
        </p:spPr>
        <p:txBody>
          <a:bodyPr anchorCtr="0" anchor="t" bIns="34275" lIns="34275" spcFirstLastPara="1" rIns="34275" wrap="square" tIns="34275">
            <a:noAutofit/>
          </a:bodyPr>
          <a:lstStyle/>
          <a:p>
            <a:pPr indent="0" lvl="0" marL="0" marR="0" rtl="0" algn="l">
              <a:lnSpc>
                <a:spcPct val="100000"/>
              </a:lnSpc>
              <a:spcBef>
                <a:spcPts val="0"/>
              </a:spcBef>
              <a:spcAft>
                <a:spcPts val="0"/>
              </a:spcAft>
              <a:buClr>
                <a:srgbClr val="000000"/>
              </a:buClr>
              <a:buSzPts val="1800"/>
              <a:buFont typeface="Helvetica Neue"/>
              <a:buNone/>
            </a:pPr>
            <a:r>
              <a:t/>
            </a:r>
            <a:endParaRPr b="0" i="0" sz="1800" u="none" cap="none" strike="noStrike">
              <a:solidFill>
                <a:srgbClr val="FFFFFF"/>
              </a:solidFill>
              <a:latin typeface="Helvetica Neue"/>
              <a:ea typeface="Helvetica Neue"/>
              <a:cs typeface="Helvetica Neue"/>
              <a:sym typeface="Helvetica Neue"/>
            </a:endParaRPr>
          </a:p>
        </p:txBody>
      </p:sp>
      <p:sp>
        <p:nvSpPr>
          <p:cNvPr id="325" name="Google Shape;325;p36"/>
          <p:cNvSpPr/>
          <p:nvPr/>
        </p:nvSpPr>
        <p:spPr>
          <a:xfrm>
            <a:off x="6470700" y="708300"/>
            <a:ext cx="1280700" cy="3501600"/>
          </a:xfrm>
          <a:prstGeom prst="roundRect">
            <a:avLst>
              <a:gd fmla="val 11785" name="adj"/>
            </a:avLst>
          </a:prstGeom>
          <a:gradFill>
            <a:gsLst>
              <a:gs pos="0">
                <a:srgbClr val="FEFEFE"/>
              </a:gs>
              <a:gs pos="100000">
                <a:srgbClr val="DDDDDD"/>
              </a:gs>
            </a:gsLst>
            <a:lin ang="10800025" scaled="0"/>
          </a:gradFill>
          <a:ln>
            <a:noFill/>
          </a:ln>
          <a:effectLst>
            <a:outerShdw blurRad="431800" rotWithShape="0" dir="5405758" dist="152400">
              <a:srgbClr val="000000">
                <a:alpha val="65880"/>
              </a:srgbClr>
            </a:outerShdw>
          </a:effectLst>
        </p:spPr>
        <p:txBody>
          <a:bodyPr anchorCtr="0" anchor="t" bIns="34275" lIns="34275" spcFirstLastPara="1" rIns="34275" wrap="square" tIns="34275">
            <a:noAutofit/>
          </a:bodyPr>
          <a:lstStyle/>
          <a:p>
            <a:pPr indent="0" lvl="0" marL="0" marR="0" rtl="0" algn="l">
              <a:lnSpc>
                <a:spcPct val="100000"/>
              </a:lnSpc>
              <a:spcBef>
                <a:spcPts val="0"/>
              </a:spcBef>
              <a:spcAft>
                <a:spcPts val="0"/>
              </a:spcAft>
              <a:buClr>
                <a:srgbClr val="DDDDDD"/>
              </a:buClr>
              <a:buSzPts val="1800"/>
              <a:buFont typeface="Helvetica Neue"/>
              <a:buNone/>
            </a:pPr>
            <a:r>
              <a:t/>
            </a:r>
            <a:endParaRPr b="0" i="0" sz="1800" u="none" cap="none" strike="noStrike">
              <a:solidFill>
                <a:srgbClr val="FFFFFF"/>
              </a:solidFill>
              <a:latin typeface="Helvetica Neue"/>
              <a:ea typeface="Helvetica Neue"/>
              <a:cs typeface="Helvetica Neue"/>
              <a:sym typeface="Helvetica Neue"/>
            </a:endParaRPr>
          </a:p>
        </p:txBody>
      </p:sp>
      <p:sp>
        <p:nvSpPr>
          <p:cNvPr id="326" name="Google Shape;326;p36"/>
          <p:cNvSpPr/>
          <p:nvPr/>
        </p:nvSpPr>
        <p:spPr>
          <a:xfrm>
            <a:off x="3968900" y="706800"/>
            <a:ext cx="1280700" cy="3501600"/>
          </a:xfrm>
          <a:prstGeom prst="roundRect">
            <a:avLst>
              <a:gd fmla="val 11785" name="adj"/>
            </a:avLst>
          </a:prstGeom>
          <a:gradFill>
            <a:gsLst>
              <a:gs pos="0">
                <a:srgbClr val="FEFEFE"/>
              </a:gs>
              <a:gs pos="100000">
                <a:srgbClr val="CACACA"/>
              </a:gs>
            </a:gsLst>
            <a:lin ang="10800025" scaled="0"/>
          </a:gradFill>
          <a:ln>
            <a:noFill/>
          </a:ln>
          <a:effectLst>
            <a:outerShdw blurRad="431800" rotWithShape="0" dir="5405758" dist="152400">
              <a:srgbClr val="000000">
                <a:alpha val="65880"/>
              </a:srgbClr>
            </a:outerShdw>
          </a:effectLst>
        </p:spPr>
        <p:txBody>
          <a:bodyPr anchorCtr="0" anchor="t" bIns="34275" lIns="34275" spcFirstLastPara="1" rIns="34275" wrap="square" tIns="34275">
            <a:noAutofit/>
          </a:bodyPr>
          <a:lstStyle/>
          <a:p>
            <a:pPr indent="0" lvl="0" marL="0" marR="0" rtl="0" algn="l">
              <a:lnSpc>
                <a:spcPct val="100000"/>
              </a:lnSpc>
              <a:spcBef>
                <a:spcPts val="0"/>
              </a:spcBef>
              <a:spcAft>
                <a:spcPts val="0"/>
              </a:spcAft>
              <a:buClr>
                <a:srgbClr val="CACACA"/>
              </a:buClr>
              <a:buSzPts val="1800"/>
              <a:buFont typeface="Helvetica Neue"/>
              <a:buNone/>
            </a:pPr>
            <a:r>
              <a:t/>
            </a:r>
            <a:endParaRPr b="0" i="0" sz="1800" u="none" cap="none" strike="noStrike">
              <a:solidFill>
                <a:srgbClr val="FFFFFF"/>
              </a:solidFill>
              <a:latin typeface="Helvetica Neue"/>
              <a:ea typeface="Helvetica Neue"/>
              <a:cs typeface="Helvetica Neue"/>
              <a:sym typeface="Helvetica Neue"/>
            </a:endParaRPr>
          </a:p>
        </p:txBody>
      </p:sp>
      <p:sp>
        <p:nvSpPr>
          <p:cNvPr id="327" name="Google Shape;327;p36"/>
          <p:cNvSpPr/>
          <p:nvPr/>
        </p:nvSpPr>
        <p:spPr>
          <a:xfrm>
            <a:off x="3968899" y="3735450"/>
            <a:ext cx="1280700" cy="478500"/>
          </a:xfrm>
          <a:prstGeom prst="roundRect">
            <a:avLst>
              <a:gd fmla="val 19049" name="adj"/>
            </a:avLst>
          </a:prstGeom>
          <a:gradFill>
            <a:gsLst>
              <a:gs pos="0">
                <a:srgbClr val="CCAD77"/>
              </a:gs>
              <a:gs pos="100000">
                <a:srgbClr val="B59D71"/>
              </a:gs>
            </a:gsLst>
            <a:lin ang="16206226" scaled="0"/>
          </a:gradFill>
          <a:ln>
            <a:noFill/>
          </a:ln>
        </p:spPr>
        <p:txBody>
          <a:bodyPr anchorCtr="0" anchor="t" bIns="34275" lIns="34275" spcFirstLastPara="1" rIns="34275" wrap="square" tIns="34275">
            <a:noAutofit/>
          </a:bodyPr>
          <a:lstStyle/>
          <a:p>
            <a:pPr indent="0" lvl="0" marL="0" marR="0" rtl="0" algn="l">
              <a:lnSpc>
                <a:spcPct val="100000"/>
              </a:lnSpc>
              <a:spcBef>
                <a:spcPts val="0"/>
              </a:spcBef>
              <a:spcAft>
                <a:spcPts val="0"/>
              </a:spcAft>
              <a:buClr>
                <a:srgbClr val="FEFEFE"/>
              </a:buClr>
              <a:buSzPts val="1800"/>
              <a:buFont typeface="Helvetica Neue"/>
              <a:buNone/>
            </a:pPr>
            <a:r>
              <a:t/>
            </a:r>
            <a:endParaRPr b="0" i="0" sz="1800" u="none" cap="none" strike="noStrike">
              <a:solidFill>
                <a:srgbClr val="FFFFFF"/>
              </a:solidFill>
              <a:latin typeface="Helvetica Neue"/>
              <a:ea typeface="Helvetica Neue"/>
              <a:cs typeface="Helvetica Neue"/>
              <a:sym typeface="Helvetica Neue"/>
            </a:endParaRPr>
          </a:p>
        </p:txBody>
      </p:sp>
      <p:sp>
        <p:nvSpPr>
          <p:cNvPr id="328" name="Google Shape;328;p36"/>
          <p:cNvSpPr/>
          <p:nvPr/>
        </p:nvSpPr>
        <p:spPr>
          <a:xfrm>
            <a:off x="6470700" y="1344400"/>
            <a:ext cx="1280700" cy="2883000"/>
          </a:xfrm>
          <a:prstGeom prst="roundRect">
            <a:avLst>
              <a:gd fmla="val 11785" name="adj"/>
            </a:avLst>
          </a:prstGeom>
          <a:gradFill>
            <a:gsLst>
              <a:gs pos="0">
                <a:srgbClr val="CCAD77"/>
              </a:gs>
              <a:gs pos="100000">
                <a:srgbClr val="B59D71"/>
              </a:gs>
            </a:gsLst>
            <a:lin ang="16206226" scaled="0"/>
          </a:gradFill>
          <a:ln>
            <a:noFill/>
          </a:ln>
        </p:spPr>
        <p:txBody>
          <a:bodyPr anchorCtr="0" anchor="t" bIns="34275" lIns="34275" spcFirstLastPara="1" rIns="34275" wrap="square" tIns="34275">
            <a:noAutofit/>
          </a:bodyPr>
          <a:lstStyle/>
          <a:p>
            <a:pPr indent="0" lvl="0" marL="0" marR="0" rtl="0" algn="l">
              <a:lnSpc>
                <a:spcPct val="100000"/>
              </a:lnSpc>
              <a:spcBef>
                <a:spcPts val="0"/>
              </a:spcBef>
              <a:spcAft>
                <a:spcPts val="0"/>
              </a:spcAft>
              <a:buClr>
                <a:srgbClr val="FEFEFE"/>
              </a:buClr>
              <a:buSzPts val="1800"/>
              <a:buFont typeface="Helvetica Neue"/>
              <a:buNone/>
            </a:pPr>
            <a:r>
              <a:t/>
            </a:r>
            <a:endParaRPr b="0" i="0" sz="1800" u="none" cap="none" strike="noStrike">
              <a:solidFill>
                <a:srgbClr val="FFFFFF"/>
              </a:solidFill>
              <a:latin typeface="Helvetica Neue"/>
              <a:ea typeface="Helvetica Neue"/>
              <a:cs typeface="Helvetica Neue"/>
              <a:sym typeface="Helvetica Neue"/>
            </a:endParaRPr>
          </a:p>
        </p:txBody>
      </p:sp>
      <p:sp>
        <p:nvSpPr>
          <p:cNvPr id="329" name="Google Shape;329;p36"/>
          <p:cNvSpPr txBox="1"/>
          <p:nvPr/>
        </p:nvSpPr>
        <p:spPr>
          <a:xfrm>
            <a:off x="6677600" y="3611675"/>
            <a:ext cx="7812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1"/>
                </a:solidFill>
                <a:latin typeface="Black Ops One"/>
                <a:ea typeface="Black Ops One"/>
                <a:cs typeface="Black Ops One"/>
                <a:sym typeface="Black Ops One"/>
              </a:rPr>
              <a:t>80%</a:t>
            </a:r>
            <a:endParaRPr sz="1800">
              <a:solidFill>
                <a:schemeClr val="dk1"/>
              </a:solidFill>
              <a:latin typeface="Black Ops One"/>
              <a:ea typeface="Black Ops One"/>
              <a:cs typeface="Black Ops One"/>
              <a:sym typeface="Black Ops One"/>
            </a:endParaRPr>
          </a:p>
        </p:txBody>
      </p:sp>
      <p:sp>
        <p:nvSpPr>
          <p:cNvPr id="330" name="Google Shape;330;p36"/>
          <p:cNvSpPr txBox="1"/>
          <p:nvPr/>
        </p:nvSpPr>
        <p:spPr>
          <a:xfrm>
            <a:off x="4165875" y="3688625"/>
            <a:ext cx="8385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1"/>
                </a:solidFill>
                <a:latin typeface="Black Ops One"/>
                <a:ea typeface="Black Ops One"/>
                <a:cs typeface="Black Ops One"/>
                <a:sym typeface="Black Ops One"/>
              </a:rPr>
              <a:t>20%</a:t>
            </a:r>
            <a:endParaRPr sz="1800">
              <a:solidFill>
                <a:schemeClr val="dk1"/>
              </a:solidFill>
              <a:latin typeface="Black Ops One"/>
              <a:ea typeface="Black Ops One"/>
              <a:cs typeface="Black Ops One"/>
              <a:sym typeface="Black Ops One"/>
            </a:endParaRPr>
          </a:p>
        </p:txBody>
      </p:sp>
      <p:sp>
        <p:nvSpPr>
          <p:cNvPr id="331" name="Google Shape;331;p36"/>
          <p:cNvSpPr txBox="1"/>
          <p:nvPr/>
        </p:nvSpPr>
        <p:spPr>
          <a:xfrm>
            <a:off x="3787775" y="4406625"/>
            <a:ext cx="46200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1"/>
                </a:solidFill>
                <a:latin typeface="Black Ops One"/>
                <a:ea typeface="Black Ops One"/>
                <a:cs typeface="Black Ops One"/>
                <a:sym typeface="Black Ops One"/>
              </a:rPr>
              <a:t>EFFORTS                            RESULTS</a:t>
            </a:r>
            <a:endParaRPr sz="1800">
              <a:solidFill>
                <a:schemeClr val="dk1"/>
              </a:solidFill>
              <a:latin typeface="Black Ops One"/>
              <a:ea typeface="Black Ops One"/>
              <a:cs typeface="Black Ops One"/>
              <a:sym typeface="Black Ops One"/>
            </a:endParaRPr>
          </a:p>
        </p:txBody>
      </p:sp>
      <p:sp>
        <p:nvSpPr>
          <p:cNvPr id="332" name="Google Shape;332;p36"/>
          <p:cNvSpPr txBox="1"/>
          <p:nvPr/>
        </p:nvSpPr>
        <p:spPr>
          <a:xfrm>
            <a:off x="2843675" y="3611675"/>
            <a:ext cx="14298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1"/>
                </a:solidFill>
                <a:latin typeface="Black Ops One"/>
                <a:ea typeface="Black Ops One"/>
                <a:cs typeface="Black Ops One"/>
                <a:sym typeface="Black Ops One"/>
              </a:rPr>
              <a:t>TIME INVESTED</a:t>
            </a:r>
            <a:endParaRPr>
              <a:solidFill>
                <a:schemeClr val="dk1"/>
              </a:solidFill>
              <a:latin typeface="Black Ops One"/>
              <a:ea typeface="Black Ops One"/>
              <a:cs typeface="Black Ops One"/>
              <a:sym typeface="Black Ops One"/>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6" name="Shape 336"/>
        <p:cNvGrpSpPr/>
        <p:nvPr/>
      </p:nvGrpSpPr>
      <p:grpSpPr>
        <a:xfrm>
          <a:off x="0" y="0"/>
          <a:ext cx="0" cy="0"/>
          <a:chOff x="0" y="0"/>
          <a:chExt cx="0" cy="0"/>
        </a:xfrm>
      </p:grpSpPr>
      <p:sp>
        <p:nvSpPr>
          <p:cNvPr id="337" name="Google Shape;337;p37"/>
          <p:cNvSpPr txBox="1"/>
          <p:nvPr>
            <p:ph type="title"/>
          </p:nvPr>
        </p:nvSpPr>
        <p:spPr>
          <a:xfrm>
            <a:off x="311700" y="13560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THE 80/20</a:t>
            </a:r>
            <a:endParaRPr/>
          </a:p>
          <a:p>
            <a:pPr indent="0" lvl="0" marL="0" rtl="0" algn="l">
              <a:spcBef>
                <a:spcPts val="0"/>
              </a:spcBef>
              <a:spcAft>
                <a:spcPts val="0"/>
              </a:spcAft>
              <a:buNone/>
            </a:pPr>
            <a:r>
              <a:rPr lang="en"/>
              <a:t>PRINCIPLE</a:t>
            </a:r>
            <a:endParaRPr/>
          </a:p>
        </p:txBody>
      </p:sp>
      <p:sp>
        <p:nvSpPr>
          <p:cNvPr id="338" name="Google Shape;338;p37"/>
          <p:cNvSpPr txBox="1"/>
          <p:nvPr/>
        </p:nvSpPr>
        <p:spPr>
          <a:xfrm>
            <a:off x="3409175" y="2173113"/>
            <a:ext cx="15924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500">
                <a:solidFill>
                  <a:schemeClr val="dk1"/>
                </a:solidFill>
                <a:latin typeface="Black Ops One"/>
                <a:ea typeface="Black Ops One"/>
                <a:cs typeface="Black Ops One"/>
                <a:sym typeface="Black Ops One"/>
              </a:rPr>
              <a:t>TIME </a:t>
            </a:r>
            <a:endParaRPr sz="1500">
              <a:solidFill>
                <a:schemeClr val="dk1"/>
              </a:solidFill>
              <a:latin typeface="Black Ops One"/>
              <a:ea typeface="Black Ops One"/>
              <a:cs typeface="Black Ops One"/>
              <a:sym typeface="Black Ops One"/>
            </a:endParaRPr>
          </a:p>
          <a:p>
            <a:pPr indent="0" lvl="0" marL="0" rtl="0" algn="l">
              <a:spcBef>
                <a:spcPts val="0"/>
              </a:spcBef>
              <a:spcAft>
                <a:spcPts val="0"/>
              </a:spcAft>
              <a:buNone/>
            </a:pPr>
            <a:r>
              <a:rPr lang="en" sz="1500">
                <a:solidFill>
                  <a:schemeClr val="dk1"/>
                </a:solidFill>
                <a:latin typeface="Black Ops One"/>
                <a:ea typeface="Black Ops One"/>
                <a:cs typeface="Black Ops One"/>
                <a:sym typeface="Black Ops One"/>
              </a:rPr>
              <a:t>SPENT</a:t>
            </a:r>
            <a:endParaRPr sz="1500">
              <a:solidFill>
                <a:schemeClr val="dk1"/>
              </a:solidFill>
              <a:latin typeface="Black Ops One"/>
              <a:ea typeface="Black Ops One"/>
              <a:cs typeface="Black Ops One"/>
              <a:sym typeface="Black Ops One"/>
            </a:endParaRPr>
          </a:p>
        </p:txBody>
      </p:sp>
      <p:sp>
        <p:nvSpPr>
          <p:cNvPr id="339" name="Google Shape;339;p37"/>
          <p:cNvSpPr/>
          <p:nvPr/>
        </p:nvSpPr>
        <p:spPr>
          <a:xfrm flipH="1">
            <a:off x="5680915" y="1711566"/>
            <a:ext cx="1280610" cy="2361798"/>
          </a:xfrm>
          <a:custGeom>
            <a:rect b="b" l="l" r="r" t="t"/>
            <a:pathLst>
              <a:path extrusionOk="0" h="21600" w="21600">
                <a:moveTo>
                  <a:pt x="0" y="0"/>
                </a:moveTo>
                <a:lnTo>
                  <a:pt x="0" y="21600"/>
                </a:lnTo>
                <a:lnTo>
                  <a:pt x="21600" y="21600"/>
                </a:lnTo>
                <a:close/>
              </a:path>
            </a:pathLst>
          </a:custGeom>
          <a:solidFill>
            <a:schemeClr val="accent2"/>
          </a:solidFill>
          <a:ln>
            <a:noFill/>
          </a:ln>
        </p:spPr>
        <p:txBody>
          <a:bodyPr anchorCtr="0" anchor="t" bIns="34275" lIns="34275" spcFirstLastPara="1" rIns="34275" wrap="square" tIns="34275">
            <a:noAutofit/>
          </a:bodyPr>
          <a:lstStyle/>
          <a:p>
            <a:pPr indent="0" lvl="0" marL="0" marR="0" rtl="0" algn="l">
              <a:lnSpc>
                <a:spcPct val="100000"/>
              </a:lnSpc>
              <a:spcBef>
                <a:spcPts val="0"/>
              </a:spcBef>
              <a:spcAft>
                <a:spcPts val="0"/>
              </a:spcAft>
              <a:buClr>
                <a:srgbClr val="000000"/>
              </a:buClr>
              <a:buSzPts val="1800"/>
              <a:buFont typeface="Helvetica Neue"/>
              <a:buNone/>
            </a:pPr>
            <a:r>
              <a:t/>
            </a:r>
            <a:endParaRPr b="0" i="0" sz="1800" u="none" cap="none" strike="noStrike">
              <a:solidFill>
                <a:srgbClr val="FFFFFF"/>
              </a:solidFill>
              <a:latin typeface="Helvetica Neue"/>
              <a:ea typeface="Helvetica Neue"/>
              <a:cs typeface="Helvetica Neue"/>
              <a:sym typeface="Helvetica Neue"/>
            </a:endParaRPr>
          </a:p>
        </p:txBody>
      </p:sp>
      <p:sp>
        <p:nvSpPr>
          <p:cNvPr id="340" name="Google Shape;340;p37"/>
          <p:cNvSpPr/>
          <p:nvPr/>
        </p:nvSpPr>
        <p:spPr>
          <a:xfrm>
            <a:off x="6961525" y="731700"/>
            <a:ext cx="1280700" cy="3501600"/>
          </a:xfrm>
          <a:prstGeom prst="roundRect">
            <a:avLst>
              <a:gd fmla="val 11785" name="adj"/>
            </a:avLst>
          </a:prstGeom>
          <a:gradFill>
            <a:gsLst>
              <a:gs pos="0">
                <a:srgbClr val="FEFEFE"/>
              </a:gs>
              <a:gs pos="100000">
                <a:srgbClr val="DDDDDD"/>
              </a:gs>
            </a:gsLst>
            <a:lin ang="10800025" scaled="0"/>
          </a:gradFill>
          <a:ln>
            <a:noFill/>
          </a:ln>
          <a:effectLst>
            <a:outerShdw blurRad="431800" rotWithShape="0" dir="5405758" dist="152400">
              <a:srgbClr val="000000">
                <a:alpha val="65880"/>
              </a:srgbClr>
            </a:outerShdw>
          </a:effectLst>
        </p:spPr>
        <p:txBody>
          <a:bodyPr anchorCtr="0" anchor="t" bIns="34275" lIns="34275" spcFirstLastPara="1" rIns="34275" wrap="square" tIns="34275">
            <a:noAutofit/>
          </a:bodyPr>
          <a:lstStyle/>
          <a:p>
            <a:pPr indent="0" lvl="0" marL="0" marR="0" rtl="0" algn="l">
              <a:lnSpc>
                <a:spcPct val="100000"/>
              </a:lnSpc>
              <a:spcBef>
                <a:spcPts val="0"/>
              </a:spcBef>
              <a:spcAft>
                <a:spcPts val="0"/>
              </a:spcAft>
              <a:buClr>
                <a:srgbClr val="DDDDDD"/>
              </a:buClr>
              <a:buSzPts val="1800"/>
              <a:buFont typeface="Helvetica Neue"/>
              <a:buNone/>
            </a:pPr>
            <a:r>
              <a:t/>
            </a:r>
            <a:endParaRPr b="0" i="0" sz="1800" u="none" cap="none" strike="noStrike">
              <a:solidFill>
                <a:srgbClr val="FFFFFF"/>
              </a:solidFill>
              <a:latin typeface="Helvetica Neue"/>
              <a:ea typeface="Helvetica Neue"/>
              <a:cs typeface="Helvetica Neue"/>
              <a:sym typeface="Helvetica Neue"/>
            </a:endParaRPr>
          </a:p>
        </p:txBody>
      </p:sp>
      <p:sp>
        <p:nvSpPr>
          <p:cNvPr id="341" name="Google Shape;341;p37"/>
          <p:cNvSpPr/>
          <p:nvPr/>
        </p:nvSpPr>
        <p:spPr>
          <a:xfrm>
            <a:off x="4436075" y="731700"/>
            <a:ext cx="1280700" cy="3501600"/>
          </a:xfrm>
          <a:prstGeom prst="roundRect">
            <a:avLst>
              <a:gd fmla="val 11785" name="adj"/>
            </a:avLst>
          </a:prstGeom>
          <a:gradFill>
            <a:gsLst>
              <a:gs pos="0">
                <a:srgbClr val="FEFEFE"/>
              </a:gs>
              <a:gs pos="100000">
                <a:srgbClr val="CACACA"/>
              </a:gs>
            </a:gsLst>
            <a:lin ang="10800025" scaled="0"/>
          </a:gradFill>
          <a:ln>
            <a:noFill/>
          </a:ln>
          <a:effectLst>
            <a:outerShdw blurRad="431800" rotWithShape="0" dir="5405758" dist="152400">
              <a:srgbClr val="000000">
                <a:alpha val="65880"/>
              </a:srgbClr>
            </a:outerShdw>
          </a:effectLst>
        </p:spPr>
        <p:txBody>
          <a:bodyPr anchorCtr="0" anchor="t" bIns="34275" lIns="34275" spcFirstLastPara="1" rIns="34275" wrap="square" tIns="34275">
            <a:noAutofit/>
          </a:bodyPr>
          <a:lstStyle/>
          <a:p>
            <a:pPr indent="0" lvl="0" marL="0" marR="0" rtl="0" algn="l">
              <a:lnSpc>
                <a:spcPct val="100000"/>
              </a:lnSpc>
              <a:spcBef>
                <a:spcPts val="0"/>
              </a:spcBef>
              <a:spcAft>
                <a:spcPts val="0"/>
              </a:spcAft>
              <a:buClr>
                <a:srgbClr val="CACACA"/>
              </a:buClr>
              <a:buSzPts val="1800"/>
              <a:buFont typeface="Helvetica Neue"/>
              <a:buNone/>
            </a:pPr>
            <a:r>
              <a:t/>
            </a:r>
            <a:endParaRPr b="0" i="0" sz="1800" u="none" cap="none" strike="noStrike">
              <a:solidFill>
                <a:srgbClr val="FFFFFF"/>
              </a:solidFill>
              <a:latin typeface="Helvetica Neue"/>
              <a:ea typeface="Helvetica Neue"/>
              <a:cs typeface="Helvetica Neue"/>
              <a:sym typeface="Helvetica Neue"/>
            </a:endParaRPr>
          </a:p>
        </p:txBody>
      </p:sp>
      <p:sp>
        <p:nvSpPr>
          <p:cNvPr id="342" name="Google Shape;342;p37"/>
          <p:cNvSpPr/>
          <p:nvPr/>
        </p:nvSpPr>
        <p:spPr>
          <a:xfrm>
            <a:off x="4436074" y="3782550"/>
            <a:ext cx="1280700" cy="478500"/>
          </a:xfrm>
          <a:prstGeom prst="roundRect">
            <a:avLst>
              <a:gd fmla="val 19049" name="adj"/>
            </a:avLst>
          </a:prstGeom>
          <a:gradFill>
            <a:gsLst>
              <a:gs pos="0">
                <a:srgbClr val="CCAD77"/>
              </a:gs>
              <a:gs pos="100000">
                <a:srgbClr val="B59D71"/>
              </a:gs>
            </a:gsLst>
            <a:lin ang="16206226" scaled="0"/>
          </a:gradFill>
          <a:ln>
            <a:noFill/>
          </a:ln>
        </p:spPr>
        <p:txBody>
          <a:bodyPr anchorCtr="0" anchor="t" bIns="34275" lIns="34275" spcFirstLastPara="1" rIns="34275" wrap="square" tIns="34275">
            <a:noAutofit/>
          </a:bodyPr>
          <a:lstStyle/>
          <a:p>
            <a:pPr indent="0" lvl="0" marL="0" marR="0" rtl="0" algn="l">
              <a:lnSpc>
                <a:spcPct val="100000"/>
              </a:lnSpc>
              <a:spcBef>
                <a:spcPts val="0"/>
              </a:spcBef>
              <a:spcAft>
                <a:spcPts val="0"/>
              </a:spcAft>
              <a:buClr>
                <a:srgbClr val="FEFEFE"/>
              </a:buClr>
              <a:buSzPts val="1800"/>
              <a:buFont typeface="Helvetica Neue"/>
              <a:buNone/>
            </a:pPr>
            <a:r>
              <a:t/>
            </a:r>
            <a:endParaRPr b="0" i="0" sz="1800" u="none" cap="none" strike="noStrike">
              <a:solidFill>
                <a:srgbClr val="FFFFFF"/>
              </a:solidFill>
              <a:latin typeface="Helvetica Neue"/>
              <a:ea typeface="Helvetica Neue"/>
              <a:cs typeface="Helvetica Neue"/>
              <a:sym typeface="Helvetica Neue"/>
            </a:endParaRPr>
          </a:p>
        </p:txBody>
      </p:sp>
      <p:sp>
        <p:nvSpPr>
          <p:cNvPr id="343" name="Google Shape;343;p37"/>
          <p:cNvSpPr/>
          <p:nvPr/>
        </p:nvSpPr>
        <p:spPr>
          <a:xfrm>
            <a:off x="6961525" y="1325400"/>
            <a:ext cx="1280700" cy="2883000"/>
          </a:xfrm>
          <a:prstGeom prst="roundRect">
            <a:avLst>
              <a:gd fmla="val 11785" name="adj"/>
            </a:avLst>
          </a:prstGeom>
          <a:gradFill>
            <a:gsLst>
              <a:gs pos="0">
                <a:srgbClr val="CCAD77"/>
              </a:gs>
              <a:gs pos="100000">
                <a:srgbClr val="B59D71"/>
              </a:gs>
            </a:gsLst>
            <a:lin ang="16206226" scaled="0"/>
          </a:gradFill>
          <a:ln>
            <a:noFill/>
          </a:ln>
        </p:spPr>
        <p:txBody>
          <a:bodyPr anchorCtr="0" anchor="t" bIns="34275" lIns="34275" spcFirstLastPara="1" rIns="34275" wrap="square" tIns="34275">
            <a:noAutofit/>
          </a:bodyPr>
          <a:lstStyle/>
          <a:p>
            <a:pPr indent="0" lvl="0" marL="0" marR="0" rtl="0" algn="l">
              <a:lnSpc>
                <a:spcPct val="100000"/>
              </a:lnSpc>
              <a:spcBef>
                <a:spcPts val="0"/>
              </a:spcBef>
              <a:spcAft>
                <a:spcPts val="0"/>
              </a:spcAft>
              <a:buClr>
                <a:srgbClr val="FEFEFE"/>
              </a:buClr>
              <a:buSzPts val="1800"/>
              <a:buFont typeface="Helvetica Neue"/>
              <a:buNone/>
            </a:pPr>
            <a:r>
              <a:t/>
            </a:r>
            <a:endParaRPr b="0" i="0" sz="1800" u="none" cap="none" strike="noStrike">
              <a:solidFill>
                <a:srgbClr val="FFFFFF"/>
              </a:solidFill>
              <a:latin typeface="Helvetica Neue"/>
              <a:ea typeface="Helvetica Neue"/>
              <a:cs typeface="Helvetica Neue"/>
              <a:sym typeface="Helvetica Neue"/>
            </a:endParaRPr>
          </a:p>
        </p:txBody>
      </p:sp>
      <p:sp>
        <p:nvSpPr>
          <p:cNvPr id="344" name="Google Shape;344;p37"/>
          <p:cNvSpPr txBox="1"/>
          <p:nvPr/>
        </p:nvSpPr>
        <p:spPr>
          <a:xfrm>
            <a:off x="7268975" y="3688625"/>
            <a:ext cx="7812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1"/>
                </a:solidFill>
                <a:latin typeface="Black Ops One"/>
                <a:ea typeface="Black Ops One"/>
                <a:cs typeface="Black Ops One"/>
                <a:sym typeface="Black Ops One"/>
              </a:rPr>
              <a:t>80%</a:t>
            </a:r>
            <a:endParaRPr sz="1800">
              <a:solidFill>
                <a:schemeClr val="dk1"/>
              </a:solidFill>
              <a:latin typeface="Black Ops One"/>
              <a:ea typeface="Black Ops One"/>
              <a:cs typeface="Black Ops One"/>
              <a:sym typeface="Black Ops One"/>
            </a:endParaRPr>
          </a:p>
        </p:txBody>
      </p:sp>
      <p:sp>
        <p:nvSpPr>
          <p:cNvPr id="345" name="Google Shape;345;p37"/>
          <p:cNvSpPr txBox="1"/>
          <p:nvPr/>
        </p:nvSpPr>
        <p:spPr>
          <a:xfrm>
            <a:off x="4657175" y="3790950"/>
            <a:ext cx="8385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1"/>
                </a:solidFill>
                <a:latin typeface="Black Ops One"/>
                <a:ea typeface="Black Ops One"/>
                <a:cs typeface="Black Ops One"/>
                <a:sym typeface="Black Ops One"/>
              </a:rPr>
              <a:t>20%</a:t>
            </a:r>
            <a:endParaRPr sz="1800">
              <a:solidFill>
                <a:schemeClr val="dk1"/>
              </a:solidFill>
              <a:latin typeface="Black Ops One"/>
              <a:ea typeface="Black Ops One"/>
              <a:cs typeface="Black Ops One"/>
              <a:sym typeface="Black Ops One"/>
            </a:endParaRPr>
          </a:p>
        </p:txBody>
      </p:sp>
      <p:sp>
        <p:nvSpPr>
          <p:cNvPr id="346" name="Google Shape;346;p37"/>
          <p:cNvSpPr txBox="1"/>
          <p:nvPr/>
        </p:nvSpPr>
        <p:spPr>
          <a:xfrm>
            <a:off x="3787775" y="4406625"/>
            <a:ext cx="46200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1"/>
                </a:solidFill>
                <a:latin typeface="Black Ops One"/>
                <a:ea typeface="Black Ops One"/>
                <a:cs typeface="Black Ops One"/>
                <a:sym typeface="Black Ops One"/>
              </a:rPr>
              <a:t>EFFORTS                            RESULTS</a:t>
            </a:r>
            <a:endParaRPr sz="1800">
              <a:solidFill>
                <a:schemeClr val="dk1"/>
              </a:solidFill>
              <a:latin typeface="Black Ops One"/>
              <a:ea typeface="Black Ops One"/>
              <a:cs typeface="Black Ops One"/>
              <a:sym typeface="Black Ops One"/>
            </a:endParaRPr>
          </a:p>
        </p:txBody>
      </p:sp>
      <p:sp>
        <p:nvSpPr>
          <p:cNvPr id="347" name="Google Shape;347;p37"/>
          <p:cNvSpPr txBox="1"/>
          <p:nvPr/>
        </p:nvSpPr>
        <p:spPr>
          <a:xfrm>
            <a:off x="3312313" y="3611675"/>
            <a:ext cx="14298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1"/>
                </a:solidFill>
                <a:latin typeface="Black Ops One"/>
                <a:ea typeface="Black Ops One"/>
                <a:cs typeface="Black Ops One"/>
                <a:sym typeface="Black Ops One"/>
              </a:rPr>
              <a:t>TIME INVESTED</a:t>
            </a:r>
            <a:endParaRPr>
              <a:solidFill>
                <a:schemeClr val="dk1"/>
              </a:solidFill>
              <a:latin typeface="Black Ops One"/>
              <a:ea typeface="Black Ops One"/>
              <a:cs typeface="Black Ops One"/>
              <a:sym typeface="Black Ops One"/>
            </a:endParaRPr>
          </a:p>
        </p:txBody>
      </p:sp>
      <p:sp>
        <p:nvSpPr>
          <p:cNvPr id="348" name="Google Shape;348;p37"/>
          <p:cNvSpPr/>
          <p:nvPr/>
        </p:nvSpPr>
        <p:spPr>
          <a:xfrm>
            <a:off x="4436074" y="731700"/>
            <a:ext cx="1280700" cy="478500"/>
          </a:xfrm>
          <a:prstGeom prst="roundRect">
            <a:avLst>
              <a:gd fmla="val 19049" name="adj"/>
            </a:avLst>
          </a:prstGeom>
          <a:gradFill>
            <a:gsLst>
              <a:gs pos="0">
                <a:srgbClr val="EB6E44"/>
              </a:gs>
              <a:gs pos="100000">
                <a:srgbClr val="C86B47"/>
              </a:gs>
            </a:gsLst>
            <a:lin ang="16206226" scaled="0"/>
          </a:gradFill>
          <a:ln>
            <a:noFill/>
          </a:ln>
        </p:spPr>
        <p:txBody>
          <a:bodyPr anchorCtr="0" anchor="t" bIns="34275" lIns="34275" spcFirstLastPara="1" rIns="34275" wrap="square" tIns="34275">
            <a:noAutofit/>
          </a:bodyPr>
          <a:lstStyle/>
          <a:p>
            <a:pPr indent="0" lvl="0" marL="0" marR="0" rtl="0" algn="l">
              <a:lnSpc>
                <a:spcPct val="100000"/>
              </a:lnSpc>
              <a:spcBef>
                <a:spcPts val="0"/>
              </a:spcBef>
              <a:spcAft>
                <a:spcPts val="0"/>
              </a:spcAft>
              <a:buClr>
                <a:srgbClr val="C86B47"/>
              </a:buClr>
              <a:buSzPts val="1800"/>
              <a:buFont typeface="Helvetica Neue"/>
              <a:buNone/>
            </a:pPr>
            <a:r>
              <a:t/>
            </a:r>
            <a:endParaRPr b="0" i="0" sz="1800" u="none" cap="none" strike="noStrike">
              <a:solidFill>
                <a:srgbClr val="FFFFFF"/>
              </a:solidFill>
              <a:latin typeface="Helvetica Neue"/>
              <a:ea typeface="Helvetica Neue"/>
              <a:cs typeface="Helvetica Neue"/>
              <a:sym typeface="Helvetica Neue"/>
            </a:endParaRPr>
          </a:p>
        </p:txBody>
      </p:sp>
      <p:sp>
        <p:nvSpPr>
          <p:cNvPr id="349" name="Google Shape;349;p37"/>
          <p:cNvSpPr/>
          <p:nvPr/>
        </p:nvSpPr>
        <p:spPr>
          <a:xfrm>
            <a:off x="311701" y="2159255"/>
            <a:ext cx="781200" cy="478500"/>
          </a:xfrm>
          <a:prstGeom prst="roundRect">
            <a:avLst>
              <a:gd fmla="val 19049" name="adj"/>
            </a:avLst>
          </a:prstGeom>
          <a:gradFill>
            <a:gsLst>
              <a:gs pos="0">
                <a:srgbClr val="EB6E44"/>
              </a:gs>
              <a:gs pos="100000">
                <a:srgbClr val="C86B47"/>
              </a:gs>
            </a:gsLst>
            <a:lin ang="16206226" scaled="0"/>
          </a:gradFill>
          <a:ln>
            <a:noFill/>
          </a:ln>
        </p:spPr>
        <p:txBody>
          <a:bodyPr anchorCtr="0" anchor="t" bIns="34275" lIns="34275" spcFirstLastPara="1" rIns="34275" wrap="square" tIns="34275">
            <a:noAutofit/>
          </a:bodyPr>
          <a:lstStyle/>
          <a:p>
            <a:pPr indent="0" lvl="0" marL="0" marR="0" rtl="0" algn="l">
              <a:lnSpc>
                <a:spcPct val="100000"/>
              </a:lnSpc>
              <a:spcBef>
                <a:spcPts val="0"/>
              </a:spcBef>
              <a:spcAft>
                <a:spcPts val="0"/>
              </a:spcAft>
              <a:buClr>
                <a:srgbClr val="C86B47"/>
              </a:buClr>
              <a:buSzPts val="1800"/>
              <a:buFont typeface="Helvetica Neue"/>
              <a:buNone/>
            </a:pPr>
            <a:r>
              <a:t/>
            </a:r>
            <a:endParaRPr b="0" i="0" sz="1800" u="none" cap="none" strike="noStrike">
              <a:solidFill>
                <a:srgbClr val="FFFFFF"/>
              </a:solidFill>
              <a:latin typeface="Helvetica Neue"/>
              <a:ea typeface="Helvetica Neue"/>
              <a:cs typeface="Helvetica Neue"/>
              <a:sym typeface="Helvetica Neue"/>
            </a:endParaRPr>
          </a:p>
        </p:txBody>
      </p:sp>
      <p:sp>
        <p:nvSpPr>
          <p:cNvPr id="350" name="Google Shape;350;p37"/>
          <p:cNvSpPr/>
          <p:nvPr/>
        </p:nvSpPr>
        <p:spPr>
          <a:xfrm>
            <a:off x="311700" y="2900250"/>
            <a:ext cx="781200" cy="572700"/>
          </a:xfrm>
          <a:prstGeom prst="roundRect">
            <a:avLst>
              <a:gd fmla="val 11785" name="adj"/>
            </a:avLst>
          </a:prstGeom>
          <a:gradFill>
            <a:gsLst>
              <a:gs pos="0">
                <a:srgbClr val="FEFEFE"/>
              </a:gs>
              <a:gs pos="100000">
                <a:srgbClr val="CACACA"/>
              </a:gs>
            </a:gsLst>
            <a:lin ang="10800025" scaled="0"/>
          </a:gradFill>
          <a:ln>
            <a:noFill/>
          </a:ln>
          <a:effectLst>
            <a:outerShdw blurRad="431800" rotWithShape="0" dir="5405758" dist="152400">
              <a:srgbClr val="000000">
                <a:alpha val="65880"/>
              </a:srgbClr>
            </a:outerShdw>
          </a:effectLst>
        </p:spPr>
        <p:txBody>
          <a:bodyPr anchorCtr="0" anchor="t" bIns="34275" lIns="34275" spcFirstLastPara="1" rIns="34275" wrap="square" tIns="34275">
            <a:noAutofit/>
          </a:bodyPr>
          <a:lstStyle/>
          <a:p>
            <a:pPr indent="0" lvl="0" marL="0" marR="0" rtl="0" algn="l">
              <a:lnSpc>
                <a:spcPct val="100000"/>
              </a:lnSpc>
              <a:spcBef>
                <a:spcPts val="0"/>
              </a:spcBef>
              <a:spcAft>
                <a:spcPts val="0"/>
              </a:spcAft>
              <a:buClr>
                <a:srgbClr val="CACACA"/>
              </a:buClr>
              <a:buSzPts val="1800"/>
              <a:buFont typeface="Helvetica Neue"/>
              <a:buNone/>
            </a:pPr>
            <a:r>
              <a:t/>
            </a:r>
            <a:endParaRPr b="0" i="0" sz="1800" u="none" cap="none" strike="noStrike">
              <a:solidFill>
                <a:srgbClr val="FFFFFF"/>
              </a:solidFill>
              <a:latin typeface="Helvetica Neue"/>
              <a:ea typeface="Helvetica Neue"/>
              <a:cs typeface="Helvetica Neue"/>
              <a:sym typeface="Helvetica Neue"/>
            </a:endParaRPr>
          </a:p>
        </p:txBody>
      </p:sp>
      <p:sp>
        <p:nvSpPr>
          <p:cNvPr id="351" name="Google Shape;351;p37"/>
          <p:cNvSpPr/>
          <p:nvPr/>
        </p:nvSpPr>
        <p:spPr>
          <a:xfrm>
            <a:off x="311700" y="3735450"/>
            <a:ext cx="781200" cy="572700"/>
          </a:xfrm>
          <a:prstGeom prst="roundRect">
            <a:avLst>
              <a:gd fmla="val 19049" name="adj"/>
            </a:avLst>
          </a:prstGeom>
          <a:gradFill>
            <a:gsLst>
              <a:gs pos="0">
                <a:srgbClr val="CCAD77"/>
              </a:gs>
              <a:gs pos="100000">
                <a:srgbClr val="B59D71"/>
              </a:gs>
            </a:gsLst>
            <a:lin ang="16206226" scaled="0"/>
          </a:gradFill>
          <a:ln>
            <a:noFill/>
          </a:ln>
        </p:spPr>
        <p:txBody>
          <a:bodyPr anchorCtr="0" anchor="t" bIns="34275" lIns="34275" spcFirstLastPara="1" rIns="34275" wrap="square" tIns="34275">
            <a:noAutofit/>
          </a:bodyPr>
          <a:lstStyle/>
          <a:p>
            <a:pPr indent="0" lvl="0" marL="0" marR="0" rtl="0" algn="l">
              <a:lnSpc>
                <a:spcPct val="100000"/>
              </a:lnSpc>
              <a:spcBef>
                <a:spcPts val="0"/>
              </a:spcBef>
              <a:spcAft>
                <a:spcPts val="0"/>
              </a:spcAft>
              <a:buClr>
                <a:srgbClr val="FEFEFE"/>
              </a:buClr>
              <a:buSzPts val="1800"/>
              <a:buFont typeface="Helvetica Neue"/>
              <a:buNone/>
            </a:pPr>
            <a:r>
              <a:t/>
            </a:r>
            <a:endParaRPr b="0" i="0" sz="1800" u="none" cap="none" strike="noStrike">
              <a:solidFill>
                <a:srgbClr val="FFFFFF"/>
              </a:solidFill>
              <a:latin typeface="Helvetica Neue"/>
              <a:ea typeface="Helvetica Neue"/>
              <a:cs typeface="Helvetica Neue"/>
              <a:sym typeface="Helvetica Neue"/>
            </a:endParaRPr>
          </a:p>
        </p:txBody>
      </p:sp>
      <p:sp>
        <p:nvSpPr>
          <p:cNvPr id="352" name="Google Shape;352;p37"/>
          <p:cNvSpPr txBox="1"/>
          <p:nvPr/>
        </p:nvSpPr>
        <p:spPr>
          <a:xfrm>
            <a:off x="1184350" y="2084575"/>
            <a:ext cx="1931100" cy="2339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1"/>
                </a:solidFill>
                <a:latin typeface="Black Ops One"/>
                <a:ea typeface="Black Ops One"/>
                <a:cs typeface="Black Ops One"/>
                <a:sym typeface="Black Ops One"/>
              </a:rPr>
              <a:t>ELIMINATE</a:t>
            </a:r>
            <a:endParaRPr>
              <a:solidFill>
                <a:schemeClr val="dk1"/>
              </a:solidFill>
              <a:latin typeface="Black Ops One"/>
              <a:ea typeface="Black Ops One"/>
              <a:cs typeface="Black Ops One"/>
              <a:sym typeface="Black Ops One"/>
            </a:endParaRPr>
          </a:p>
          <a:p>
            <a:pPr indent="0" lvl="0" marL="0" rtl="0" algn="l">
              <a:spcBef>
                <a:spcPts val="0"/>
              </a:spcBef>
              <a:spcAft>
                <a:spcPts val="0"/>
              </a:spcAft>
              <a:buNone/>
            </a:pPr>
            <a:r>
              <a:rPr lang="en">
                <a:solidFill>
                  <a:schemeClr val="dk1"/>
                </a:solidFill>
                <a:latin typeface="Black Ops One"/>
                <a:ea typeface="Black Ops One"/>
                <a:cs typeface="Black Ops One"/>
                <a:sym typeface="Black Ops One"/>
              </a:rPr>
              <a:t>IMMEDIATELY</a:t>
            </a:r>
            <a:endParaRPr>
              <a:solidFill>
                <a:schemeClr val="dk1"/>
              </a:solidFill>
              <a:latin typeface="Black Ops One"/>
              <a:ea typeface="Black Ops One"/>
              <a:cs typeface="Black Ops One"/>
              <a:sym typeface="Black Ops One"/>
            </a:endParaRPr>
          </a:p>
          <a:p>
            <a:pPr indent="0" lvl="0" marL="0" rtl="0" algn="l">
              <a:spcBef>
                <a:spcPts val="0"/>
              </a:spcBef>
              <a:spcAft>
                <a:spcPts val="0"/>
              </a:spcAft>
              <a:buNone/>
            </a:pPr>
            <a:r>
              <a:t/>
            </a:r>
            <a:endParaRPr>
              <a:solidFill>
                <a:schemeClr val="dk1"/>
              </a:solidFill>
              <a:latin typeface="Black Ops One"/>
              <a:ea typeface="Black Ops One"/>
              <a:cs typeface="Black Ops One"/>
              <a:sym typeface="Black Ops One"/>
            </a:endParaRPr>
          </a:p>
          <a:p>
            <a:pPr indent="0" lvl="0" marL="0" rtl="0" algn="l">
              <a:spcBef>
                <a:spcPts val="0"/>
              </a:spcBef>
              <a:spcAft>
                <a:spcPts val="0"/>
              </a:spcAft>
              <a:buNone/>
            </a:pPr>
            <a:r>
              <a:t/>
            </a:r>
            <a:endParaRPr>
              <a:solidFill>
                <a:schemeClr val="dk1"/>
              </a:solidFill>
              <a:latin typeface="Black Ops One"/>
              <a:ea typeface="Black Ops One"/>
              <a:cs typeface="Black Ops One"/>
              <a:sym typeface="Black Ops One"/>
            </a:endParaRPr>
          </a:p>
          <a:p>
            <a:pPr indent="0" lvl="0" marL="0" rtl="0" algn="l">
              <a:spcBef>
                <a:spcPts val="0"/>
              </a:spcBef>
              <a:spcAft>
                <a:spcPts val="0"/>
              </a:spcAft>
              <a:buNone/>
            </a:pPr>
            <a:r>
              <a:rPr lang="en">
                <a:solidFill>
                  <a:schemeClr val="dk1"/>
                </a:solidFill>
                <a:latin typeface="Black Ops One"/>
                <a:ea typeface="Black Ops One"/>
                <a:cs typeface="Black Ops One"/>
                <a:sym typeface="Black Ops One"/>
              </a:rPr>
              <a:t>ERADICATE</a:t>
            </a:r>
            <a:endParaRPr>
              <a:solidFill>
                <a:schemeClr val="dk1"/>
              </a:solidFill>
              <a:latin typeface="Black Ops One"/>
              <a:ea typeface="Black Ops One"/>
              <a:cs typeface="Black Ops One"/>
              <a:sym typeface="Black Ops One"/>
            </a:endParaRPr>
          </a:p>
          <a:p>
            <a:pPr indent="0" lvl="0" marL="0" rtl="0" algn="l">
              <a:spcBef>
                <a:spcPts val="0"/>
              </a:spcBef>
              <a:spcAft>
                <a:spcPts val="0"/>
              </a:spcAft>
              <a:buNone/>
            </a:pPr>
            <a:r>
              <a:rPr lang="en">
                <a:solidFill>
                  <a:schemeClr val="dk1"/>
                </a:solidFill>
                <a:latin typeface="Black Ops One"/>
                <a:ea typeface="Black Ops One"/>
                <a:cs typeface="Black Ops One"/>
                <a:sym typeface="Black Ops One"/>
              </a:rPr>
              <a:t>SYSTEMATICALLY</a:t>
            </a:r>
            <a:endParaRPr>
              <a:solidFill>
                <a:schemeClr val="dk1"/>
              </a:solidFill>
              <a:latin typeface="Black Ops One"/>
              <a:ea typeface="Black Ops One"/>
              <a:cs typeface="Black Ops One"/>
              <a:sym typeface="Black Ops One"/>
            </a:endParaRPr>
          </a:p>
          <a:p>
            <a:pPr indent="0" lvl="0" marL="0" rtl="0" algn="l">
              <a:spcBef>
                <a:spcPts val="0"/>
              </a:spcBef>
              <a:spcAft>
                <a:spcPts val="0"/>
              </a:spcAft>
              <a:buNone/>
            </a:pPr>
            <a:r>
              <a:t/>
            </a:r>
            <a:endParaRPr>
              <a:solidFill>
                <a:schemeClr val="dk1"/>
              </a:solidFill>
              <a:latin typeface="Black Ops One"/>
              <a:ea typeface="Black Ops One"/>
              <a:cs typeface="Black Ops One"/>
              <a:sym typeface="Black Ops One"/>
            </a:endParaRPr>
          </a:p>
          <a:p>
            <a:pPr indent="0" lvl="0" marL="0" rtl="0" algn="l">
              <a:spcBef>
                <a:spcPts val="0"/>
              </a:spcBef>
              <a:spcAft>
                <a:spcPts val="0"/>
              </a:spcAft>
              <a:buNone/>
            </a:pPr>
            <a:r>
              <a:t/>
            </a:r>
            <a:endParaRPr>
              <a:solidFill>
                <a:schemeClr val="dk1"/>
              </a:solidFill>
              <a:latin typeface="Black Ops One"/>
              <a:ea typeface="Black Ops One"/>
              <a:cs typeface="Black Ops One"/>
              <a:sym typeface="Black Ops One"/>
            </a:endParaRPr>
          </a:p>
          <a:p>
            <a:pPr indent="0" lvl="0" marL="0" rtl="0" algn="l">
              <a:spcBef>
                <a:spcPts val="0"/>
              </a:spcBef>
              <a:spcAft>
                <a:spcPts val="0"/>
              </a:spcAft>
              <a:buNone/>
            </a:pPr>
            <a:r>
              <a:rPr lang="en">
                <a:solidFill>
                  <a:schemeClr val="dk1"/>
                </a:solidFill>
                <a:latin typeface="Black Ops One"/>
                <a:ea typeface="Black Ops One"/>
                <a:cs typeface="Black Ops One"/>
                <a:sym typeface="Black Ops One"/>
              </a:rPr>
              <a:t>MULTIPLY</a:t>
            </a:r>
            <a:endParaRPr>
              <a:solidFill>
                <a:schemeClr val="dk1"/>
              </a:solidFill>
              <a:latin typeface="Black Ops One"/>
              <a:ea typeface="Black Ops One"/>
              <a:cs typeface="Black Ops One"/>
              <a:sym typeface="Black Ops One"/>
            </a:endParaRPr>
          </a:p>
          <a:p>
            <a:pPr indent="0" lvl="0" marL="0" rtl="0" algn="l">
              <a:spcBef>
                <a:spcPts val="0"/>
              </a:spcBef>
              <a:spcAft>
                <a:spcPts val="0"/>
              </a:spcAft>
              <a:buNone/>
            </a:pPr>
            <a:r>
              <a:rPr lang="en">
                <a:solidFill>
                  <a:schemeClr val="dk1"/>
                </a:solidFill>
                <a:latin typeface="Black Ops One"/>
                <a:ea typeface="Black Ops One"/>
                <a:cs typeface="Black Ops One"/>
                <a:sym typeface="Black Ops One"/>
              </a:rPr>
              <a:t>STRATEGICALLY</a:t>
            </a:r>
            <a:endParaRPr>
              <a:solidFill>
                <a:schemeClr val="dk1"/>
              </a:solidFill>
              <a:latin typeface="Black Ops One"/>
              <a:ea typeface="Black Ops One"/>
              <a:cs typeface="Black Ops One"/>
              <a:sym typeface="Black Ops One"/>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6" name="Shape 356"/>
        <p:cNvGrpSpPr/>
        <p:nvPr/>
      </p:nvGrpSpPr>
      <p:grpSpPr>
        <a:xfrm>
          <a:off x="0" y="0"/>
          <a:ext cx="0" cy="0"/>
          <a:chOff x="0" y="0"/>
          <a:chExt cx="0" cy="0"/>
        </a:xfrm>
      </p:grpSpPr>
      <p:sp>
        <p:nvSpPr>
          <p:cNvPr id="357" name="Google Shape;357;p38"/>
          <p:cNvSpPr txBox="1"/>
          <p:nvPr>
            <p:ph type="title"/>
          </p:nvPr>
        </p:nvSpPr>
        <p:spPr>
          <a:xfrm>
            <a:off x="311700" y="13560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THE 80/20</a:t>
            </a:r>
            <a:endParaRPr/>
          </a:p>
          <a:p>
            <a:pPr indent="0" lvl="0" marL="0" rtl="0" algn="l">
              <a:spcBef>
                <a:spcPts val="0"/>
              </a:spcBef>
              <a:spcAft>
                <a:spcPts val="0"/>
              </a:spcAft>
              <a:buNone/>
            </a:pPr>
            <a:r>
              <a:rPr lang="en"/>
              <a:t>PRINCIPLE</a:t>
            </a:r>
            <a:endParaRPr/>
          </a:p>
        </p:txBody>
      </p:sp>
      <p:sp>
        <p:nvSpPr>
          <p:cNvPr id="358" name="Google Shape;358;p38"/>
          <p:cNvSpPr/>
          <p:nvPr/>
        </p:nvSpPr>
        <p:spPr>
          <a:xfrm flipH="1">
            <a:off x="5030431" y="878187"/>
            <a:ext cx="1931094" cy="3429972"/>
          </a:xfrm>
          <a:custGeom>
            <a:rect b="b" l="l" r="r" t="t"/>
            <a:pathLst>
              <a:path extrusionOk="0" h="21600" w="21600">
                <a:moveTo>
                  <a:pt x="0" y="0"/>
                </a:moveTo>
                <a:lnTo>
                  <a:pt x="0" y="21600"/>
                </a:lnTo>
                <a:lnTo>
                  <a:pt x="21600" y="21600"/>
                </a:lnTo>
                <a:close/>
              </a:path>
            </a:pathLst>
          </a:custGeom>
          <a:solidFill>
            <a:srgbClr val="A4C2F4"/>
          </a:solidFill>
          <a:ln>
            <a:noFill/>
          </a:ln>
        </p:spPr>
        <p:txBody>
          <a:bodyPr anchorCtr="0" anchor="t" bIns="34275" lIns="34275" spcFirstLastPara="1" rIns="34275" wrap="square" tIns="34275">
            <a:noAutofit/>
          </a:bodyPr>
          <a:lstStyle/>
          <a:p>
            <a:pPr indent="0" lvl="0" marL="0" marR="0" rtl="0" algn="l">
              <a:lnSpc>
                <a:spcPct val="100000"/>
              </a:lnSpc>
              <a:spcBef>
                <a:spcPts val="0"/>
              </a:spcBef>
              <a:spcAft>
                <a:spcPts val="0"/>
              </a:spcAft>
              <a:buClr>
                <a:srgbClr val="000000"/>
              </a:buClr>
              <a:buSzPts val="1800"/>
              <a:buFont typeface="Helvetica Neue"/>
              <a:buNone/>
            </a:pPr>
            <a:r>
              <a:t/>
            </a:r>
            <a:endParaRPr b="0" i="0" sz="1800" u="none" cap="none" strike="noStrike">
              <a:solidFill>
                <a:srgbClr val="FFFFFF"/>
              </a:solidFill>
              <a:latin typeface="Helvetica Neue"/>
              <a:ea typeface="Helvetica Neue"/>
              <a:cs typeface="Helvetica Neue"/>
              <a:sym typeface="Helvetica Neue"/>
            </a:endParaRPr>
          </a:p>
        </p:txBody>
      </p:sp>
      <p:sp>
        <p:nvSpPr>
          <p:cNvPr id="359" name="Google Shape;359;p38"/>
          <p:cNvSpPr/>
          <p:nvPr/>
        </p:nvSpPr>
        <p:spPr>
          <a:xfrm>
            <a:off x="6961525" y="731700"/>
            <a:ext cx="1280700" cy="3501600"/>
          </a:xfrm>
          <a:prstGeom prst="roundRect">
            <a:avLst>
              <a:gd fmla="val 11785" name="adj"/>
            </a:avLst>
          </a:prstGeom>
          <a:gradFill>
            <a:gsLst>
              <a:gs pos="0">
                <a:srgbClr val="FEFEFE"/>
              </a:gs>
              <a:gs pos="100000">
                <a:srgbClr val="DDDDDD"/>
              </a:gs>
            </a:gsLst>
            <a:lin ang="10800025" scaled="0"/>
          </a:gradFill>
          <a:ln>
            <a:noFill/>
          </a:ln>
          <a:effectLst>
            <a:outerShdw blurRad="431800" rotWithShape="0" dir="5405758" dist="152400">
              <a:srgbClr val="000000">
                <a:alpha val="65880"/>
              </a:srgbClr>
            </a:outerShdw>
          </a:effectLst>
        </p:spPr>
        <p:txBody>
          <a:bodyPr anchorCtr="0" anchor="t" bIns="34275" lIns="34275" spcFirstLastPara="1" rIns="34275" wrap="square" tIns="34275">
            <a:noAutofit/>
          </a:bodyPr>
          <a:lstStyle/>
          <a:p>
            <a:pPr indent="0" lvl="0" marL="0" marR="0" rtl="0" algn="l">
              <a:lnSpc>
                <a:spcPct val="100000"/>
              </a:lnSpc>
              <a:spcBef>
                <a:spcPts val="0"/>
              </a:spcBef>
              <a:spcAft>
                <a:spcPts val="0"/>
              </a:spcAft>
              <a:buClr>
                <a:srgbClr val="DDDDDD"/>
              </a:buClr>
              <a:buSzPts val="1800"/>
              <a:buFont typeface="Helvetica Neue"/>
              <a:buNone/>
            </a:pPr>
            <a:r>
              <a:t/>
            </a:r>
            <a:endParaRPr b="0" i="0" sz="1800" u="none" cap="none" strike="noStrike">
              <a:solidFill>
                <a:srgbClr val="FFFFFF"/>
              </a:solidFill>
              <a:latin typeface="Helvetica Neue"/>
              <a:ea typeface="Helvetica Neue"/>
              <a:cs typeface="Helvetica Neue"/>
              <a:sym typeface="Helvetica Neue"/>
            </a:endParaRPr>
          </a:p>
        </p:txBody>
      </p:sp>
      <p:sp>
        <p:nvSpPr>
          <p:cNvPr id="360" name="Google Shape;360;p38"/>
          <p:cNvSpPr/>
          <p:nvPr/>
        </p:nvSpPr>
        <p:spPr>
          <a:xfrm>
            <a:off x="4436075" y="731700"/>
            <a:ext cx="1280700" cy="3501600"/>
          </a:xfrm>
          <a:prstGeom prst="roundRect">
            <a:avLst>
              <a:gd fmla="val 11785" name="adj"/>
            </a:avLst>
          </a:prstGeom>
          <a:gradFill>
            <a:gsLst>
              <a:gs pos="0">
                <a:srgbClr val="FEFEFE"/>
              </a:gs>
              <a:gs pos="100000">
                <a:srgbClr val="CACACA"/>
              </a:gs>
            </a:gsLst>
            <a:lin ang="10800025" scaled="0"/>
          </a:gradFill>
          <a:ln>
            <a:noFill/>
          </a:ln>
          <a:effectLst>
            <a:outerShdw blurRad="431800" rotWithShape="0" dir="5405758" dist="152400">
              <a:srgbClr val="000000">
                <a:alpha val="65880"/>
              </a:srgbClr>
            </a:outerShdw>
          </a:effectLst>
        </p:spPr>
        <p:txBody>
          <a:bodyPr anchorCtr="0" anchor="t" bIns="34275" lIns="34275" spcFirstLastPara="1" rIns="34275" wrap="square" tIns="34275">
            <a:noAutofit/>
          </a:bodyPr>
          <a:lstStyle/>
          <a:p>
            <a:pPr indent="0" lvl="0" marL="0" marR="0" rtl="0" algn="l">
              <a:lnSpc>
                <a:spcPct val="100000"/>
              </a:lnSpc>
              <a:spcBef>
                <a:spcPts val="0"/>
              </a:spcBef>
              <a:spcAft>
                <a:spcPts val="0"/>
              </a:spcAft>
              <a:buClr>
                <a:srgbClr val="CACACA"/>
              </a:buClr>
              <a:buSzPts val="1800"/>
              <a:buFont typeface="Helvetica Neue"/>
              <a:buNone/>
            </a:pPr>
            <a:r>
              <a:t/>
            </a:r>
            <a:endParaRPr b="0" i="0" sz="1800" u="none" cap="none" strike="noStrike">
              <a:solidFill>
                <a:srgbClr val="FFFFFF"/>
              </a:solidFill>
              <a:latin typeface="Helvetica Neue"/>
              <a:ea typeface="Helvetica Neue"/>
              <a:cs typeface="Helvetica Neue"/>
              <a:sym typeface="Helvetica Neue"/>
            </a:endParaRPr>
          </a:p>
        </p:txBody>
      </p:sp>
      <p:sp>
        <p:nvSpPr>
          <p:cNvPr id="361" name="Google Shape;361;p38"/>
          <p:cNvSpPr/>
          <p:nvPr/>
        </p:nvSpPr>
        <p:spPr>
          <a:xfrm>
            <a:off x="4436075" y="3044850"/>
            <a:ext cx="1280700" cy="1263300"/>
          </a:xfrm>
          <a:prstGeom prst="roundRect">
            <a:avLst>
              <a:gd fmla="val 19049" name="adj"/>
            </a:avLst>
          </a:prstGeom>
          <a:gradFill>
            <a:gsLst>
              <a:gs pos="0">
                <a:srgbClr val="CCAD77"/>
              </a:gs>
              <a:gs pos="100000">
                <a:srgbClr val="B59D71"/>
              </a:gs>
            </a:gsLst>
            <a:lin ang="16206226" scaled="0"/>
          </a:gradFill>
          <a:ln>
            <a:noFill/>
          </a:ln>
        </p:spPr>
        <p:txBody>
          <a:bodyPr anchorCtr="0" anchor="t" bIns="34275" lIns="34275" spcFirstLastPara="1" rIns="34275" wrap="square" tIns="34275">
            <a:noAutofit/>
          </a:bodyPr>
          <a:lstStyle/>
          <a:p>
            <a:pPr indent="0" lvl="0" marL="0" marR="0" rtl="0" algn="l">
              <a:lnSpc>
                <a:spcPct val="100000"/>
              </a:lnSpc>
              <a:spcBef>
                <a:spcPts val="0"/>
              </a:spcBef>
              <a:spcAft>
                <a:spcPts val="0"/>
              </a:spcAft>
              <a:buClr>
                <a:srgbClr val="FEFEFE"/>
              </a:buClr>
              <a:buSzPts val="1800"/>
              <a:buFont typeface="Helvetica Neue"/>
              <a:buNone/>
            </a:pPr>
            <a:r>
              <a:t/>
            </a:r>
            <a:endParaRPr b="0" i="0" sz="1800" u="none" cap="none" strike="noStrike">
              <a:solidFill>
                <a:srgbClr val="FFFFFF"/>
              </a:solidFill>
              <a:latin typeface="Helvetica Neue"/>
              <a:ea typeface="Helvetica Neue"/>
              <a:cs typeface="Helvetica Neue"/>
              <a:sym typeface="Helvetica Neue"/>
            </a:endParaRPr>
          </a:p>
        </p:txBody>
      </p:sp>
      <p:sp>
        <p:nvSpPr>
          <p:cNvPr id="362" name="Google Shape;362;p38"/>
          <p:cNvSpPr/>
          <p:nvPr/>
        </p:nvSpPr>
        <p:spPr>
          <a:xfrm>
            <a:off x="6961525" y="731700"/>
            <a:ext cx="1280700" cy="3602100"/>
          </a:xfrm>
          <a:prstGeom prst="roundRect">
            <a:avLst>
              <a:gd fmla="val 11785" name="adj"/>
            </a:avLst>
          </a:prstGeom>
          <a:gradFill>
            <a:gsLst>
              <a:gs pos="0">
                <a:srgbClr val="CCAD77"/>
              </a:gs>
              <a:gs pos="100000">
                <a:srgbClr val="B59D71"/>
              </a:gs>
            </a:gsLst>
            <a:lin ang="16206226" scaled="0"/>
          </a:gradFill>
          <a:ln>
            <a:noFill/>
          </a:ln>
        </p:spPr>
        <p:txBody>
          <a:bodyPr anchorCtr="0" anchor="t" bIns="34275" lIns="34275" spcFirstLastPara="1" rIns="34275" wrap="square" tIns="34275">
            <a:noAutofit/>
          </a:bodyPr>
          <a:lstStyle/>
          <a:p>
            <a:pPr indent="0" lvl="0" marL="0" marR="0" rtl="0" algn="l">
              <a:lnSpc>
                <a:spcPct val="100000"/>
              </a:lnSpc>
              <a:spcBef>
                <a:spcPts val="0"/>
              </a:spcBef>
              <a:spcAft>
                <a:spcPts val="0"/>
              </a:spcAft>
              <a:buClr>
                <a:srgbClr val="FEFEFE"/>
              </a:buClr>
              <a:buSzPts val="1800"/>
              <a:buFont typeface="Helvetica Neue"/>
              <a:buNone/>
            </a:pPr>
            <a:r>
              <a:t/>
            </a:r>
            <a:endParaRPr b="0" i="0" sz="1800" u="none" cap="none" strike="noStrike">
              <a:solidFill>
                <a:srgbClr val="FFFFFF"/>
              </a:solidFill>
              <a:latin typeface="Helvetica Neue"/>
              <a:ea typeface="Helvetica Neue"/>
              <a:cs typeface="Helvetica Neue"/>
              <a:sym typeface="Helvetica Neue"/>
            </a:endParaRPr>
          </a:p>
        </p:txBody>
      </p:sp>
      <p:sp>
        <p:nvSpPr>
          <p:cNvPr id="363" name="Google Shape;363;p38"/>
          <p:cNvSpPr txBox="1"/>
          <p:nvPr/>
        </p:nvSpPr>
        <p:spPr>
          <a:xfrm>
            <a:off x="4657175" y="3790950"/>
            <a:ext cx="8385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1"/>
              </a:solidFill>
              <a:latin typeface="Black Ops One"/>
              <a:ea typeface="Black Ops One"/>
              <a:cs typeface="Black Ops One"/>
              <a:sym typeface="Black Ops One"/>
            </a:endParaRPr>
          </a:p>
        </p:txBody>
      </p:sp>
      <p:sp>
        <p:nvSpPr>
          <p:cNvPr id="364" name="Google Shape;364;p38"/>
          <p:cNvSpPr txBox="1"/>
          <p:nvPr/>
        </p:nvSpPr>
        <p:spPr>
          <a:xfrm>
            <a:off x="4374600" y="4438625"/>
            <a:ext cx="46200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1"/>
                </a:solidFill>
                <a:latin typeface="Black Ops One"/>
                <a:ea typeface="Black Ops One"/>
                <a:cs typeface="Black Ops One"/>
                <a:sym typeface="Black Ops One"/>
              </a:rPr>
              <a:t>EFFORTS                            RESULTS</a:t>
            </a:r>
            <a:endParaRPr sz="1800">
              <a:solidFill>
                <a:schemeClr val="dk1"/>
              </a:solidFill>
              <a:latin typeface="Black Ops One"/>
              <a:ea typeface="Black Ops One"/>
              <a:cs typeface="Black Ops One"/>
              <a:sym typeface="Black Ops One"/>
            </a:endParaRPr>
          </a:p>
        </p:txBody>
      </p:sp>
      <p:sp>
        <p:nvSpPr>
          <p:cNvPr id="365" name="Google Shape;365;p38"/>
          <p:cNvSpPr/>
          <p:nvPr/>
        </p:nvSpPr>
        <p:spPr>
          <a:xfrm>
            <a:off x="4436075" y="731700"/>
            <a:ext cx="1280700" cy="944700"/>
          </a:xfrm>
          <a:prstGeom prst="roundRect">
            <a:avLst>
              <a:gd fmla="val 19049" name="adj"/>
            </a:avLst>
          </a:prstGeom>
          <a:gradFill>
            <a:gsLst>
              <a:gs pos="0">
                <a:srgbClr val="DFEAFB"/>
              </a:gs>
              <a:gs pos="100000">
                <a:srgbClr val="6E9CE7"/>
              </a:gs>
            </a:gsLst>
            <a:lin ang="5400012" scaled="0"/>
          </a:gradFill>
          <a:ln>
            <a:noFill/>
          </a:ln>
        </p:spPr>
        <p:txBody>
          <a:bodyPr anchorCtr="0" anchor="t" bIns="34275" lIns="34275" spcFirstLastPara="1" rIns="34275" wrap="square" tIns="34275">
            <a:noAutofit/>
          </a:bodyPr>
          <a:lstStyle/>
          <a:p>
            <a:pPr indent="0" lvl="0" marL="0" marR="0" rtl="0" algn="l">
              <a:lnSpc>
                <a:spcPct val="100000"/>
              </a:lnSpc>
              <a:spcBef>
                <a:spcPts val="0"/>
              </a:spcBef>
              <a:spcAft>
                <a:spcPts val="0"/>
              </a:spcAft>
              <a:buClr>
                <a:srgbClr val="C86B47"/>
              </a:buClr>
              <a:buSzPts val="1800"/>
              <a:buFont typeface="Helvetica Neue"/>
              <a:buNone/>
            </a:pPr>
            <a:r>
              <a:t/>
            </a:r>
            <a:endParaRPr b="0" i="0" sz="1800" u="none" cap="none" strike="noStrike">
              <a:solidFill>
                <a:srgbClr val="FFFFFF"/>
              </a:solidFill>
              <a:latin typeface="Helvetica Neue"/>
              <a:ea typeface="Helvetica Neue"/>
              <a:cs typeface="Helvetica Neue"/>
              <a:sym typeface="Helvetica Neue"/>
            </a:endParaRPr>
          </a:p>
        </p:txBody>
      </p:sp>
      <p:sp>
        <p:nvSpPr>
          <p:cNvPr id="366" name="Google Shape;366;p38"/>
          <p:cNvSpPr/>
          <p:nvPr/>
        </p:nvSpPr>
        <p:spPr>
          <a:xfrm>
            <a:off x="311701" y="2159255"/>
            <a:ext cx="781200" cy="478500"/>
          </a:xfrm>
          <a:prstGeom prst="roundRect">
            <a:avLst>
              <a:gd fmla="val 19049" name="adj"/>
            </a:avLst>
          </a:prstGeom>
          <a:gradFill>
            <a:gsLst>
              <a:gs pos="0">
                <a:srgbClr val="DFEAFB"/>
              </a:gs>
              <a:gs pos="100000">
                <a:srgbClr val="6E9CE7"/>
              </a:gs>
            </a:gsLst>
            <a:lin ang="5400012" scaled="0"/>
          </a:gradFill>
          <a:ln>
            <a:noFill/>
          </a:ln>
        </p:spPr>
        <p:txBody>
          <a:bodyPr anchorCtr="0" anchor="t" bIns="34275" lIns="34275" spcFirstLastPara="1" rIns="34275" wrap="square" tIns="34275">
            <a:noAutofit/>
          </a:bodyPr>
          <a:lstStyle/>
          <a:p>
            <a:pPr indent="0" lvl="0" marL="0" marR="0" rtl="0" algn="l">
              <a:lnSpc>
                <a:spcPct val="100000"/>
              </a:lnSpc>
              <a:spcBef>
                <a:spcPts val="0"/>
              </a:spcBef>
              <a:spcAft>
                <a:spcPts val="0"/>
              </a:spcAft>
              <a:buClr>
                <a:srgbClr val="C86B47"/>
              </a:buClr>
              <a:buSzPts val="1800"/>
              <a:buFont typeface="Helvetica Neue"/>
              <a:buNone/>
            </a:pPr>
            <a:r>
              <a:t/>
            </a:r>
            <a:endParaRPr b="0" i="0" sz="1800" u="none" cap="none" strike="noStrike">
              <a:solidFill>
                <a:srgbClr val="FFFFFF"/>
              </a:solidFill>
              <a:latin typeface="Helvetica Neue"/>
              <a:ea typeface="Helvetica Neue"/>
              <a:cs typeface="Helvetica Neue"/>
              <a:sym typeface="Helvetica Neue"/>
            </a:endParaRPr>
          </a:p>
        </p:txBody>
      </p:sp>
      <p:sp>
        <p:nvSpPr>
          <p:cNvPr id="367" name="Google Shape;367;p38"/>
          <p:cNvSpPr/>
          <p:nvPr/>
        </p:nvSpPr>
        <p:spPr>
          <a:xfrm>
            <a:off x="311700" y="2900250"/>
            <a:ext cx="781200" cy="572700"/>
          </a:xfrm>
          <a:prstGeom prst="roundRect">
            <a:avLst>
              <a:gd fmla="val 11785" name="adj"/>
            </a:avLst>
          </a:prstGeom>
          <a:gradFill>
            <a:gsLst>
              <a:gs pos="0">
                <a:srgbClr val="FEFEFE"/>
              </a:gs>
              <a:gs pos="100000">
                <a:srgbClr val="CACACA"/>
              </a:gs>
            </a:gsLst>
            <a:lin ang="10800025" scaled="0"/>
          </a:gradFill>
          <a:ln>
            <a:noFill/>
          </a:ln>
          <a:effectLst>
            <a:outerShdw blurRad="431800" rotWithShape="0" dir="5405758" dist="152400">
              <a:srgbClr val="000000">
                <a:alpha val="65880"/>
              </a:srgbClr>
            </a:outerShdw>
          </a:effectLst>
        </p:spPr>
        <p:txBody>
          <a:bodyPr anchorCtr="0" anchor="t" bIns="34275" lIns="34275" spcFirstLastPara="1" rIns="34275" wrap="square" tIns="34275">
            <a:noAutofit/>
          </a:bodyPr>
          <a:lstStyle/>
          <a:p>
            <a:pPr indent="0" lvl="0" marL="0" marR="0" rtl="0" algn="l">
              <a:lnSpc>
                <a:spcPct val="100000"/>
              </a:lnSpc>
              <a:spcBef>
                <a:spcPts val="0"/>
              </a:spcBef>
              <a:spcAft>
                <a:spcPts val="0"/>
              </a:spcAft>
              <a:buClr>
                <a:srgbClr val="CACACA"/>
              </a:buClr>
              <a:buSzPts val="1800"/>
              <a:buFont typeface="Helvetica Neue"/>
              <a:buNone/>
            </a:pPr>
            <a:r>
              <a:t/>
            </a:r>
            <a:endParaRPr b="0" i="0" sz="1800" u="none" cap="none" strike="noStrike">
              <a:solidFill>
                <a:srgbClr val="FFFFFF"/>
              </a:solidFill>
              <a:latin typeface="Helvetica Neue"/>
              <a:ea typeface="Helvetica Neue"/>
              <a:cs typeface="Helvetica Neue"/>
              <a:sym typeface="Helvetica Neue"/>
            </a:endParaRPr>
          </a:p>
        </p:txBody>
      </p:sp>
      <p:sp>
        <p:nvSpPr>
          <p:cNvPr id="368" name="Google Shape;368;p38"/>
          <p:cNvSpPr/>
          <p:nvPr/>
        </p:nvSpPr>
        <p:spPr>
          <a:xfrm>
            <a:off x="311700" y="3735450"/>
            <a:ext cx="781200" cy="572700"/>
          </a:xfrm>
          <a:prstGeom prst="roundRect">
            <a:avLst>
              <a:gd fmla="val 19049" name="adj"/>
            </a:avLst>
          </a:prstGeom>
          <a:gradFill>
            <a:gsLst>
              <a:gs pos="0">
                <a:srgbClr val="CCAD77"/>
              </a:gs>
              <a:gs pos="100000">
                <a:srgbClr val="B59D71"/>
              </a:gs>
            </a:gsLst>
            <a:lin ang="16206226" scaled="0"/>
          </a:gradFill>
          <a:ln>
            <a:noFill/>
          </a:ln>
        </p:spPr>
        <p:txBody>
          <a:bodyPr anchorCtr="0" anchor="t" bIns="34275" lIns="34275" spcFirstLastPara="1" rIns="34275" wrap="square" tIns="34275">
            <a:noAutofit/>
          </a:bodyPr>
          <a:lstStyle/>
          <a:p>
            <a:pPr indent="0" lvl="0" marL="0" marR="0" rtl="0" algn="l">
              <a:lnSpc>
                <a:spcPct val="100000"/>
              </a:lnSpc>
              <a:spcBef>
                <a:spcPts val="0"/>
              </a:spcBef>
              <a:spcAft>
                <a:spcPts val="0"/>
              </a:spcAft>
              <a:buClr>
                <a:srgbClr val="FEFEFE"/>
              </a:buClr>
              <a:buSzPts val="1800"/>
              <a:buFont typeface="Helvetica Neue"/>
              <a:buNone/>
            </a:pPr>
            <a:r>
              <a:t/>
            </a:r>
            <a:endParaRPr b="0" i="0" sz="1800" u="none" cap="none" strike="noStrike">
              <a:solidFill>
                <a:srgbClr val="FFFFFF"/>
              </a:solidFill>
              <a:latin typeface="Helvetica Neue"/>
              <a:ea typeface="Helvetica Neue"/>
              <a:cs typeface="Helvetica Neue"/>
              <a:sym typeface="Helvetica Neue"/>
            </a:endParaRPr>
          </a:p>
        </p:txBody>
      </p:sp>
      <p:sp>
        <p:nvSpPr>
          <p:cNvPr id="369" name="Google Shape;369;p38"/>
          <p:cNvSpPr txBox="1"/>
          <p:nvPr/>
        </p:nvSpPr>
        <p:spPr>
          <a:xfrm>
            <a:off x="1184350" y="2173125"/>
            <a:ext cx="1931100" cy="212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1"/>
                </a:solidFill>
                <a:latin typeface="Black Ops One"/>
                <a:ea typeface="Black Ops One"/>
                <a:cs typeface="Black Ops One"/>
                <a:sym typeface="Black Ops One"/>
              </a:rPr>
              <a:t>MARGIN</a:t>
            </a:r>
            <a:endParaRPr>
              <a:solidFill>
                <a:schemeClr val="dk1"/>
              </a:solidFill>
              <a:latin typeface="Black Ops One"/>
              <a:ea typeface="Black Ops One"/>
              <a:cs typeface="Black Ops One"/>
              <a:sym typeface="Black Ops One"/>
            </a:endParaRPr>
          </a:p>
          <a:p>
            <a:pPr indent="0" lvl="0" marL="0" rtl="0" algn="l">
              <a:spcBef>
                <a:spcPts val="0"/>
              </a:spcBef>
              <a:spcAft>
                <a:spcPts val="0"/>
              </a:spcAft>
              <a:buNone/>
            </a:pPr>
            <a:r>
              <a:t/>
            </a:r>
            <a:endParaRPr>
              <a:solidFill>
                <a:schemeClr val="dk1"/>
              </a:solidFill>
              <a:latin typeface="Black Ops One"/>
              <a:ea typeface="Black Ops One"/>
              <a:cs typeface="Black Ops One"/>
              <a:sym typeface="Black Ops One"/>
            </a:endParaRPr>
          </a:p>
          <a:p>
            <a:pPr indent="0" lvl="0" marL="0" rtl="0" algn="l">
              <a:spcBef>
                <a:spcPts val="0"/>
              </a:spcBef>
              <a:spcAft>
                <a:spcPts val="0"/>
              </a:spcAft>
              <a:buNone/>
            </a:pPr>
            <a:r>
              <a:t/>
            </a:r>
            <a:endParaRPr>
              <a:solidFill>
                <a:schemeClr val="dk1"/>
              </a:solidFill>
              <a:latin typeface="Black Ops One"/>
              <a:ea typeface="Black Ops One"/>
              <a:cs typeface="Black Ops One"/>
              <a:sym typeface="Black Ops One"/>
            </a:endParaRPr>
          </a:p>
          <a:p>
            <a:pPr indent="0" lvl="0" marL="0" rtl="0" algn="l">
              <a:spcBef>
                <a:spcPts val="0"/>
              </a:spcBef>
              <a:spcAft>
                <a:spcPts val="0"/>
              </a:spcAft>
              <a:buNone/>
            </a:pPr>
            <a:r>
              <a:rPr lang="en">
                <a:solidFill>
                  <a:schemeClr val="dk1"/>
                </a:solidFill>
                <a:latin typeface="Black Ops One"/>
                <a:ea typeface="Black Ops One"/>
                <a:cs typeface="Black Ops One"/>
                <a:sym typeface="Black Ops One"/>
              </a:rPr>
              <a:t>ERADICATE</a:t>
            </a:r>
            <a:endParaRPr>
              <a:solidFill>
                <a:schemeClr val="dk1"/>
              </a:solidFill>
              <a:latin typeface="Black Ops One"/>
              <a:ea typeface="Black Ops One"/>
              <a:cs typeface="Black Ops One"/>
              <a:sym typeface="Black Ops One"/>
            </a:endParaRPr>
          </a:p>
          <a:p>
            <a:pPr indent="0" lvl="0" marL="0" rtl="0" algn="l">
              <a:spcBef>
                <a:spcPts val="0"/>
              </a:spcBef>
              <a:spcAft>
                <a:spcPts val="0"/>
              </a:spcAft>
              <a:buNone/>
            </a:pPr>
            <a:r>
              <a:rPr lang="en">
                <a:solidFill>
                  <a:schemeClr val="dk1"/>
                </a:solidFill>
                <a:latin typeface="Black Ops One"/>
                <a:ea typeface="Black Ops One"/>
                <a:cs typeface="Black Ops One"/>
                <a:sym typeface="Black Ops One"/>
              </a:rPr>
              <a:t>SYSTEMATICALLY</a:t>
            </a:r>
            <a:endParaRPr>
              <a:solidFill>
                <a:schemeClr val="dk1"/>
              </a:solidFill>
              <a:latin typeface="Black Ops One"/>
              <a:ea typeface="Black Ops One"/>
              <a:cs typeface="Black Ops One"/>
              <a:sym typeface="Black Ops One"/>
            </a:endParaRPr>
          </a:p>
          <a:p>
            <a:pPr indent="0" lvl="0" marL="0" rtl="0" algn="l">
              <a:spcBef>
                <a:spcPts val="0"/>
              </a:spcBef>
              <a:spcAft>
                <a:spcPts val="0"/>
              </a:spcAft>
              <a:buNone/>
            </a:pPr>
            <a:r>
              <a:t/>
            </a:r>
            <a:endParaRPr>
              <a:solidFill>
                <a:schemeClr val="dk1"/>
              </a:solidFill>
              <a:latin typeface="Black Ops One"/>
              <a:ea typeface="Black Ops One"/>
              <a:cs typeface="Black Ops One"/>
              <a:sym typeface="Black Ops One"/>
            </a:endParaRPr>
          </a:p>
          <a:p>
            <a:pPr indent="0" lvl="0" marL="0" rtl="0" algn="l">
              <a:spcBef>
                <a:spcPts val="0"/>
              </a:spcBef>
              <a:spcAft>
                <a:spcPts val="0"/>
              </a:spcAft>
              <a:buNone/>
            </a:pPr>
            <a:r>
              <a:t/>
            </a:r>
            <a:endParaRPr>
              <a:solidFill>
                <a:schemeClr val="dk1"/>
              </a:solidFill>
              <a:latin typeface="Black Ops One"/>
              <a:ea typeface="Black Ops One"/>
              <a:cs typeface="Black Ops One"/>
              <a:sym typeface="Black Ops One"/>
            </a:endParaRPr>
          </a:p>
          <a:p>
            <a:pPr indent="0" lvl="0" marL="0" rtl="0" algn="l">
              <a:spcBef>
                <a:spcPts val="0"/>
              </a:spcBef>
              <a:spcAft>
                <a:spcPts val="0"/>
              </a:spcAft>
              <a:buNone/>
            </a:pPr>
            <a:r>
              <a:rPr lang="en">
                <a:solidFill>
                  <a:schemeClr val="dk1"/>
                </a:solidFill>
                <a:latin typeface="Black Ops One"/>
                <a:ea typeface="Black Ops One"/>
                <a:cs typeface="Black Ops One"/>
                <a:sym typeface="Black Ops One"/>
              </a:rPr>
              <a:t>MULTIPLY</a:t>
            </a:r>
            <a:endParaRPr>
              <a:solidFill>
                <a:schemeClr val="dk1"/>
              </a:solidFill>
              <a:latin typeface="Black Ops One"/>
              <a:ea typeface="Black Ops One"/>
              <a:cs typeface="Black Ops One"/>
              <a:sym typeface="Black Ops One"/>
            </a:endParaRPr>
          </a:p>
          <a:p>
            <a:pPr indent="0" lvl="0" marL="0" rtl="0" algn="l">
              <a:spcBef>
                <a:spcPts val="0"/>
              </a:spcBef>
              <a:spcAft>
                <a:spcPts val="0"/>
              </a:spcAft>
              <a:buNone/>
            </a:pPr>
            <a:r>
              <a:rPr lang="en">
                <a:solidFill>
                  <a:schemeClr val="dk1"/>
                </a:solidFill>
                <a:latin typeface="Black Ops One"/>
                <a:ea typeface="Black Ops One"/>
                <a:cs typeface="Black Ops One"/>
                <a:sym typeface="Black Ops One"/>
              </a:rPr>
              <a:t>STRATEGICALLY</a:t>
            </a:r>
            <a:endParaRPr>
              <a:solidFill>
                <a:schemeClr val="dk1"/>
              </a:solidFill>
              <a:latin typeface="Black Ops One"/>
              <a:ea typeface="Black Ops One"/>
              <a:cs typeface="Black Ops One"/>
              <a:sym typeface="Black Ops One"/>
            </a:endParaRPr>
          </a:p>
        </p:txBody>
      </p:sp>
      <p:sp>
        <p:nvSpPr>
          <p:cNvPr id="370" name="Google Shape;370;p38"/>
          <p:cNvSpPr txBox="1"/>
          <p:nvPr/>
        </p:nvSpPr>
        <p:spPr>
          <a:xfrm>
            <a:off x="4436075" y="973200"/>
            <a:ext cx="12807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800">
                <a:solidFill>
                  <a:schemeClr val="dk1"/>
                </a:solidFill>
                <a:latin typeface="Black Ops One"/>
                <a:ea typeface="Black Ops One"/>
                <a:cs typeface="Black Ops One"/>
                <a:sym typeface="Black Ops One"/>
              </a:rPr>
              <a:t>MARGIN</a:t>
            </a:r>
            <a:endParaRPr sz="1800">
              <a:solidFill>
                <a:schemeClr val="dk1"/>
              </a:solidFill>
              <a:latin typeface="Black Ops One"/>
              <a:ea typeface="Black Ops One"/>
              <a:cs typeface="Black Ops One"/>
              <a:sym typeface="Black Ops One"/>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4" name="Shape 374"/>
        <p:cNvGrpSpPr/>
        <p:nvPr/>
      </p:nvGrpSpPr>
      <p:grpSpPr>
        <a:xfrm>
          <a:off x="0" y="0"/>
          <a:ext cx="0" cy="0"/>
          <a:chOff x="0" y="0"/>
          <a:chExt cx="0" cy="0"/>
        </a:xfrm>
      </p:grpSpPr>
      <p:sp>
        <p:nvSpPr>
          <p:cNvPr id="375" name="Google Shape;375;p39"/>
          <p:cNvSpPr txBox="1"/>
          <p:nvPr>
            <p:ph type="title"/>
          </p:nvPr>
        </p:nvSpPr>
        <p:spPr>
          <a:xfrm>
            <a:off x="311700" y="13560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THE 80/20</a:t>
            </a:r>
            <a:endParaRPr/>
          </a:p>
          <a:p>
            <a:pPr indent="0" lvl="0" marL="0" rtl="0" algn="l">
              <a:spcBef>
                <a:spcPts val="0"/>
              </a:spcBef>
              <a:spcAft>
                <a:spcPts val="0"/>
              </a:spcAft>
              <a:buNone/>
            </a:pPr>
            <a:r>
              <a:rPr lang="en"/>
              <a:t>PRINCIPLE</a:t>
            </a:r>
            <a:endParaRPr/>
          </a:p>
        </p:txBody>
      </p:sp>
      <p:sp>
        <p:nvSpPr>
          <p:cNvPr id="376" name="Google Shape;376;p39"/>
          <p:cNvSpPr/>
          <p:nvPr/>
        </p:nvSpPr>
        <p:spPr>
          <a:xfrm flipH="1">
            <a:off x="5110837" y="917600"/>
            <a:ext cx="1850688" cy="3155760"/>
          </a:xfrm>
          <a:custGeom>
            <a:rect b="b" l="l" r="r" t="t"/>
            <a:pathLst>
              <a:path extrusionOk="0" h="21600" w="21600">
                <a:moveTo>
                  <a:pt x="0" y="0"/>
                </a:moveTo>
                <a:lnTo>
                  <a:pt x="0" y="21600"/>
                </a:lnTo>
                <a:lnTo>
                  <a:pt x="21600" y="21600"/>
                </a:lnTo>
                <a:close/>
              </a:path>
            </a:pathLst>
          </a:custGeom>
          <a:solidFill>
            <a:srgbClr val="A4C2F4"/>
          </a:solidFill>
          <a:ln>
            <a:noFill/>
          </a:ln>
        </p:spPr>
        <p:txBody>
          <a:bodyPr anchorCtr="0" anchor="t" bIns="34275" lIns="34275" spcFirstLastPara="1" rIns="34275" wrap="square" tIns="34275">
            <a:noAutofit/>
          </a:bodyPr>
          <a:lstStyle/>
          <a:p>
            <a:pPr indent="0" lvl="0" marL="0" marR="0" rtl="0" algn="l">
              <a:lnSpc>
                <a:spcPct val="100000"/>
              </a:lnSpc>
              <a:spcBef>
                <a:spcPts val="0"/>
              </a:spcBef>
              <a:spcAft>
                <a:spcPts val="0"/>
              </a:spcAft>
              <a:buClr>
                <a:srgbClr val="000000"/>
              </a:buClr>
              <a:buSzPts val="1800"/>
              <a:buFont typeface="Helvetica Neue"/>
              <a:buNone/>
            </a:pPr>
            <a:r>
              <a:t/>
            </a:r>
            <a:endParaRPr b="0" i="0" sz="1800" u="none" cap="none" strike="noStrike">
              <a:solidFill>
                <a:srgbClr val="FFFFFF"/>
              </a:solidFill>
              <a:latin typeface="Helvetica Neue"/>
              <a:ea typeface="Helvetica Neue"/>
              <a:cs typeface="Helvetica Neue"/>
              <a:sym typeface="Helvetica Neue"/>
            </a:endParaRPr>
          </a:p>
        </p:txBody>
      </p:sp>
      <p:sp>
        <p:nvSpPr>
          <p:cNvPr id="377" name="Google Shape;377;p39"/>
          <p:cNvSpPr/>
          <p:nvPr/>
        </p:nvSpPr>
        <p:spPr>
          <a:xfrm>
            <a:off x="6961525" y="731700"/>
            <a:ext cx="1280700" cy="3501600"/>
          </a:xfrm>
          <a:prstGeom prst="roundRect">
            <a:avLst>
              <a:gd fmla="val 11785" name="adj"/>
            </a:avLst>
          </a:prstGeom>
          <a:gradFill>
            <a:gsLst>
              <a:gs pos="0">
                <a:srgbClr val="FEFEFE"/>
              </a:gs>
              <a:gs pos="100000">
                <a:srgbClr val="DDDDDD"/>
              </a:gs>
            </a:gsLst>
            <a:lin ang="10800025" scaled="0"/>
          </a:gradFill>
          <a:ln>
            <a:noFill/>
          </a:ln>
          <a:effectLst>
            <a:outerShdw blurRad="431800" rotWithShape="0" dir="5405758" dist="152400">
              <a:srgbClr val="000000">
                <a:alpha val="65880"/>
              </a:srgbClr>
            </a:outerShdw>
          </a:effectLst>
        </p:spPr>
        <p:txBody>
          <a:bodyPr anchorCtr="0" anchor="t" bIns="34275" lIns="34275" spcFirstLastPara="1" rIns="34275" wrap="square" tIns="34275">
            <a:noAutofit/>
          </a:bodyPr>
          <a:lstStyle/>
          <a:p>
            <a:pPr indent="0" lvl="0" marL="0" marR="0" rtl="0" algn="l">
              <a:lnSpc>
                <a:spcPct val="100000"/>
              </a:lnSpc>
              <a:spcBef>
                <a:spcPts val="0"/>
              </a:spcBef>
              <a:spcAft>
                <a:spcPts val="0"/>
              </a:spcAft>
              <a:buClr>
                <a:srgbClr val="DDDDDD"/>
              </a:buClr>
              <a:buSzPts val="1800"/>
              <a:buFont typeface="Helvetica Neue"/>
              <a:buNone/>
            </a:pPr>
            <a:r>
              <a:t/>
            </a:r>
            <a:endParaRPr b="0" i="0" sz="1800" u="none" cap="none" strike="noStrike">
              <a:solidFill>
                <a:srgbClr val="FFFFFF"/>
              </a:solidFill>
              <a:latin typeface="Helvetica Neue"/>
              <a:ea typeface="Helvetica Neue"/>
              <a:cs typeface="Helvetica Neue"/>
              <a:sym typeface="Helvetica Neue"/>
            </a:endParaRPr>
          </a:p>
        </p:txBody>
      </p:sp>
      <p:sp>
        <p:nvSpPr>
          <p:cNvPr id="378" name="Google Shape;378;p39"/>
          <p:cNvSpPr/>
          <p:nvPr/>
        </p:nvSpPr>
        <p:spPr>
          <a:xfrm>
            <a:off x="4436075" y="731700"/>
            <a:ext cx="1280700" cy="3501600"/>
          </a:xfrm>
          <a:prstGeom prst="roundRect">
            <a:avLst>
              <a:gd fmla="val 11785" name="adj"/>
            </a:avLst>
          </a:prstGeom>
          <a:gradFill>
            <a:gsLst>
              <a:gs pos="0">
                <a:srgbClr val="FEFEFE"/>
              </a:gs>
              <a:gs pos="100000">
                <a:srgbClr val="CACACA"/>
              </a:gs>
            </a:gsLst>
            <a:lin ang="10800025" scaled="0"/>
          </a:gradFill>
          <a:ln>
            <a:noFill/>
          </a:ln>
          <a:effectLst>
            <a:outerShdw blurRad="431800" rotWithShape="0" dir="5405758" dist="152400">
              <a:srgbClr val="000000">
                <a:alpha val="65880"/>
              </a:srgbClr>
            </a:outerShdw>
          </a:effectLst>
        </p:spPr>
        <p:txBody>
          <a:bodyPr anchorCtr="0" anchor="t" bIns="34275" lIns="34275" spcFirstLastPara="1" rIns="34275" wrap="square" tIns="34275">
            <a:noAutofit/>
          </a:bodyPr>
          <a:lstStyle/>
          <a:p>
            <a:pPr indent="0" lvl="0" marL="0" marR="0" rtl="0" algn="l">
              <a:lnSpc>
                <a:spcPct val="100000"/>
              </a:lnSpc>
              <a:spcBef>
                <a:spcPts val="0"/>
              </a:spcBef>
              <a:spcAft>
                <a:spcPts val="0"/>
              </a:spcAft>
              <a:buClr>
                <a:srgbClr val="CACACA"/>
              </a:buClr>
              <a:buSzPts val="1800"/>
              <a:buFont typeface="Helvetica Neue"/>
              <a:buNone/>
            </a:pPr>
            <a:r>
              <a:t/>
            </a:r>
            <a:endParaRPr b="0" i="0" sz="1800" u="none" cap="none" strike="noStrike">
              <a:solidFill>
                <a:srgbClr val="FFFFFF"/>
              </a:solidFill>
              <a:latin typeface="Helvetica Neue"/>
              <a:ea typeface="Helvetica Neue"/>
              <a:cs typeface="Helvetica Neue"/>
              <a:sym typeface="Helvetica Neue"/>
            </a:endParaRPr>
          </a:p>
        </p:txBody>
      </p:sp>
      <p:sp>
        <p:nvSpPr>
          <p:cNvPr id="379" name="Google Shape;379;p39"/>
          <p:cNvSpPr/>
          <p:nvPr/>
        </p:nvSpPr>
        <p:spPr>
          <a:xfrm>
            <a:off x="4436075" y="3044850"/>
            <a:ext cx="1280700" cy="1263300"/>
          </a:xfrm>
          <a:prstGeom prst="roundRect">
            <a:avLst>
              <a:gd fmla="val 19049" name="adj"/>
            </a:avLst>
          </a:prstGeom>
          <a:gradFill>
            <a:gsLst>
              <a:gs pos="0">
                <a:srgbClr val="CCAD77"/>
              </a:gs>
              <a:gs pos="100000">
                <a:srgbClr val="B59D71"/>
              </a:gs>
            </a:gsLst>
            <a:lin ang="16206226" scaled="0"/>
          </a:gradFill>
          <a:ln>
            <a:noFill/>
          </a:ln>
        </p:spPr>
        <p:txBody>
          <a:bodyPr anchorCtr="0" anchor="t" bIns="34275" lIns="34275" spcFirstLastPara="1" rIns="34275" wrap="square" tIns="34275">
            <a:noAutofit/>
          </a:bodyPr>
          <a:lstStyle/>
          <a:p>
            <a:pPr indent="0" lvl="0" marL="0" marR="0" rtl="0" algn="l">
              <a:lnSpc>
                <a:spcPct val="100000"/>
              </a:lnSpc>
              <a:spcBef>
                <a:spcPts val="0"/>
              </a:spcBef>
              <a:spcAft>
                <a:spcPts val="0"/>
              </a:spcAft>
              <a:buClr>
                <a:srgbClr val="FEFEFE"/>
              </a:buClr>
              <a:buSzPts val="1800"/>
              <a:buFont typeface="Helvetica Neue"/>
              <a:buNone/>
            </a:pPr>
            <a:r>
              <a:t/>
            </a:r>
            <a:endParaRPr b="0" i="0" sz="1800" u="none" cap="none" strike="noStrike">
              <a:solidFill>
                <a:srgbClr val="FFFFFF"/>
              </a:solidFill>
              <a:latin typeface="Helvetica Neue"/>
              <a:ea typeface="Helvetica Neue"/>
              <a:cs typeface="Helvetica Neue"/>
              <a:sym typeface="Helvetica Neue"/>
            </a:endParaRPr>
          </a:p>
        </p:txBody>
      </p:sp>
      <p:sp>
        <p:nvSpPr>
          <p:cNvPr id="380" name="Google Shape;380;p39"/>
          <p:cNvSpPr/>
          <p:nvPr/>
        </p:nvSpPr>
        <p:spPr>
          <a:xfrm>
            <a:off x="6961525" y="731700"/>
            <a:ext cx="1280700" cy="3602400"/>
          </a:xfrm>
          <a:prstGeom prst="roundRect">
            <a:avLst>
              <a:gd fmla="val 11785" name="adj"/>
            </a:avLst>
          </a:prstGeom>
          <a:gradFill>
            <a:gsLst>
              <a:gs pos="0">
                <a:srgbClr val="CCAD77"/>
              </a:gs>
              <a:gs pos="100000">
                <a:srgbClr val="B59D71"/>
              </a:gs>
            </a:gsLst>
            <a:lin ang="16206226" scaled="0"/>
          </a:gradFill>
          <a:ln>
            <a:noFill/>
          </a:ln>
        </p:spPr>
        <p:txBody>
          <a:bodyPr anchorCtr="0" anchor="t" bIns="34275" lIns="34275" spcFirstLastPara="1" rIns="34275" wrap="square" tIns="34275">
            <a:noAutofit/>
          </a:bodyPr>
          <a:lstStyle/>
          <a:p>
            <a:pPr indent="0" lvl="0" marL="0" marR="0" rtl="0" algn="l">
              <a:lnSpc>
                <a:spcPct val="100000"/>
              </a:lnSpc>
              <a:spcBef>
                <a:spcPts val="0"/>
              </a:spcBef>
              <a:spcAft>
                <a:spcPts val="0"/>
              </a:spcAft>
              <a:buClr>
                <a:srgbClr val="FEFEFE"/>
              </a:buClr>
              <a:buSzPts val="1800"/>
              <a:buFont typeface="Helvetica Neue"/>
              <a:buNone/>
            </a:pPr>
            <a:r>
              <a:t/>
            </a:r>
            <a:endParaRPr b="0" i="0" sz="1800" u="none" cap="none" strike="noStrike">
              <a:solidFill>
                <a:srgbClr val="FFFFFF"/>
              </a:solidFill>
              <a:latin typeface="Helvetica Neue"/>
              <a:ea typeface="Helvetica Neue"/>
              <a:cs typeface="Helvetica Neue"/>
              <a:sym typeface="Helvetica Neue"/>
            </a:endParaRPr>
          </a:p>
        </p:txBody>
      </p:sp>
      <p:sp>
        <p:nvSpPr>
          <p:cNvPr id="381" name="Google Shape;381;p39"/>
          <p:cNvSpPr txBox="1"/>
          <p:nvPr/>
        </p:nvSpPr>
        <p:spPr>
          <a:xfrm>
            <a:off x="4657175" y="3790950"/>
            <a:ext cx="8385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1"/>
              </a:solidFill>
              <a:latin typeface="Black Ops One"/>
              <a:ea typeface="Black Ops One"/>
              <a:cs typeface="Black Ops One"/>
              <a:sym typeface="Black Ops One"/>
            </a:endParaRPr>
          </a:p>
        </p:txBody>
      </p:sp>
      <p:sp>
        <p:nvSpPr>
          <p:cNvPr id="382" name="Google Shape;382;p39"/>
          <p:cNvSpPr txBox="1"/>
          <p:nvPr/>
        </p:nvSpPr>
        <p:spPr>
          <a:xfrm>
            <a:off x="4361675" y="4398975"/>
            <a:ext cx="46200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1"/>
                </a:solidFill>
                <a:latin typeface="Black Ops One"/>
                <a:ea typeface="Black Ops One"/>
                <a:cs typeface="Black Ops One"/>
                <a:sym typeface="Black Ops One"/>
              </a:rPr>
              <a:t>EFFORTS                          RESULTS</a:t>
            </a:r>
            <a:endParaRPr sz="1800">
              <a:solidFill>
                <a:schemeClr val="dk1"/>
              </a:solidFill>
              <a:latin typeface="Black Ops One"/>
              <a:ea typeface="Black Ops One"/>
              <a:cs typeface="Black Ops One"/>
              <a:sym typeface="Black Ops One"/>
            </a:endParaRPr>
          </a:p>
        </p:txBody>
      </p:sp>
      <p:sp>
        <p:nvSpPr>
          <p:cNvPr id="383" name="Google Shape;383;p39"/>
          <p:cNvSpPr/>
          <p:nvPr/>
        </p:nvSpPr>
        <p:spPr>
          <a:xfrm>
            <a:off x="4436075" y="731700"/>
            <a:ext cx="1280700" cy="944700"/>
          </a:xfrm>
          <a:prstGeom prst="roundRect">
            <a:avLst>
              <a:gd fmla="val 19049" name="adj"/>
            </a:avLst>
          </a:prstGeom>
          <a:gradFill>
            <a:gsLst>
              <a:gs pos="0">
                <a:srgbClr val="DFEAFB"/>
              </a:gs>
              <a:gs pos="100000">
                <a:srgbClr val="6E9CE7"/>
              </a:gs>
            </a:gsLst>
            <a:lin ang="5400012" scaled="0"/>
          </a:gradFill>
          <a:ln>
            <a:noFill/>
          </a:ln>
        </p:spPr>
        <p:txBody>
          <a:bodyPr anchorCtr="0" anchor="t" bIns="34275" lIns="34275" spcFirstLastPara="1" rIns="34275" wrap="square" tIns="34275">
            <a:noAutofit/>
          </a:bodyPr>
          <a:lstStyle/>
          <a:p>
            <a:pPr indent="0" lvl="0" marL="0" marR="0" rtl="0" algn="l">
              <a:lnSpc>
                <a:spcPct val="100000"/>
              </a:lnSpc>
              <a:spcBef>
                <a:spcPts val="0"/>
              </a:spcBef>
              <a:spcAft>
                <a:spcPts val="0"/>
              </a:spcAft>
              <a:buClr>
                <a:srgbClr val="C86B47"/>
              </a:buClr>
              <a:buSzPts val="1800"/>
              <a:buFont typeface="Helvetica Neue"/>
              <a:buNone/>
            </a:pPr>
            <a:r>
              <a:t/>
            </a:r>
            <a:endParaRPr b="0" i="0" sz="1800" u="none" cap="none" strike="noStrike">
              <a:solidFill>
                <a:srgbClr val="FFFFFF"/>
              </a:solidFill>
              <a:latin typeface="Helvetica Neue"/>
              <a:ea typeface="Helvetica Neue"/>
              <a:cs typeface="Helvetica Neue"/>
              <a:sym typeface="Helvetica Neue"/>
            </a:endParaRPr>
          </a:p>
        </p:txBody>
      </p:sp>
      <p:sp>
        <p:nvSpPr>
          <p:cNvPr id="384" name="Google Shape;384;p39"/>
          <p:cNvSpPr/>
          <p:nvPr/>
        </p:nvSpPr>
        <p:spPr>
          <a:xfrm>
            <a:off x="311701" y="2159255"/>
            <a:ext cx="781200" cy="478500"/>
          </a:xfrm>
          <a:prstGeom prst="roundRect">
            <a:avLst>
              <a:gd fmla="val 19049" name="adj"/>
            </a:avLst>
          </a:prstGeom>
          <a:gradFill>
            <a:gsLst>
              <a:gs pos="0">
                <a:srgbClr val="DFEAFB"/>
              </a:gs>
              <a:gs pos="100000">
                <a:srgbClr val="6E9CE7"/>
              </a:gs>
            </a:gsLst>
            <a:lin ang="5400012" scaled="0"/>
          </a:gradFill>
          <a:ln>
            <a:noFill/>
          </a:ln>
        </p:spPr>
        <p:txBody>
          <a:bodyPr anchorCtr="0" anchor="t" bIns="34275" lIns="34275" spcFirstLastPara="1" rIns="34275" wrap="square" tIns="34275">
            <a:noAutofit/>
          </a:bodyPr>
          <a:lstStyle/>
          <a:p>
            <a:pPr indent="0" lvl="0" marL="0" marR="0" rtl="0" algn="l">
              <a:lnSpc>
                <a:spcPct val="100000"/>
              </a:lnSpc>
              <a:spcBef>
                <a:spcPts val="0"/>
              </a:spcBef>
              <a:spcAft>
                <a:spcPts val="0"/>
              </a:spcAft>
              <a:buClr>
                <a:srgbClr val="C86B47"/>
              </a:buClr>
              <a:buSzPts val="1800"/>
              <a:buFont typeface="Helvetica Neue"/>
              <a:buNone/>
            </a:pPr>
            <a:r>
              <a:t/>
            </a:r>
            <a:endParaRPr b="0" i="0" sz="1800" u="none" cap="none" strike="noStrike">
              <a:solidFill>
                <a:srgbClr val="FFFFFF"/>
              </a:solidFill>
              <a:latin typeface="Helvetica Neue"/>
              <a:ea typeface="Helvetica Neue"/>
              <a:cs typeface="Helvetica Neue"/>
              <a:sym typeface="Helvetica Neue"/>
            </a:endParaRPr>
          </a:p>
        </p:txBody>
      </p:sp>
      <p:sp>
        <p:nvSpPr>
          <p:cNvPr id="385" name="Google Shape;385;p39"/>
          <p:cNvSpPr/>
          <p:nvPr/>
        </p:nvSpPr>
        <p:spPr>
          <a:xfrm>
            <a:off x="311700" y="2900250"/>
            <a:ext cx="781200" cy="572700"/>
          </a:xfrm>
          <a:prstGeom prst="roundRect">
            <a:avLst>
              <a:gd fmla="val 11785" name="adj"/>
            </a:avLst>
          </a:prstGeom>
          <a:gradFill>
            <a:gsLst>
              <a:gs pos="0">
                <a:srgbClr val="FEFEFE"/>
              </a:gs>
              <a:gs pos="100000">
                <a:srgbClr val="CACACA"/>
              </a:gs>
            </a:gsLst>
            <a:lin ang="10800025" scaled="0"/>
          </a:gradFill>
          <a:ln>
            <a:noFill/>
          </a:ln>
          <a:effectLst>
            <a:outerShdw blurRad="431800" rotWithShape="0" dir="5405758" dist="152400">
              <a:srgbClr val="000000">
                <a:alpha val="65880"/>
              </a:srgbClr>
            </a:outerShdw>
          </a:effectLst>
        </p:spPr>
        <p:txBody>
          <a:bodyPr anchorCtr="0" anchor="t" bIns="34275" lIns="34275" spcFirstLastPara="1" rIns="34275" wrap="square" tIns="34275">
            <a:noAutofit/>
          </a:bodyPr>
          <a:lstStyle/>
          <a:p>
            <a:pPr indent="0" lvl="0" marL="0" marR="0" rtl="0" algn="l">
              <a:lnSpc>
                <a:spcPct val="100000"/>
              </a:lnSpc>
              <a:spcBef>
                <a:spcPts val="0"/>
              </a:spcBef>
              <a:spcAft>
                <a:spcPts val="0"/>
              </a:spcAft>
              <a:buClr>
                <a:srgbClr val="CACACA"/>
              </a:buClr>
              <a:buSzPts val="1800"/>
              <a:buFont typeface="Helvetica Neue"/>
              <a:buNone/>
            </a:pPr>
            <a:r>
              <a:t/>
            </a:r>
            <a:endParaRPr b="0" i="0" sz="1800" u="none" cap="none" strike="noStrike">
              <a:solidFill>
                <a:srgbClr val="FFFFFF"/>
              </a:solidFill>
              <a:latin typeface="Helvetica Neue"/>
              <a:ea typeface="Helvetica Neue"/>
              <a:cs typeface="Helvetica Neue"/>
              <a:sym typeface="Helvetica Neue"/>
            </a:endParaRPr>
          </a:p>
        </p:txBody>
      </p:sp>
      <p:sp>
        <p:nvSpPr>
          <p:cNvPr id="386" name="Google Shape;386;p39"/>
          <p:cNvSpPr/>
          <p:nvPr/>
        </p:nvSpPr>
        <p:spPr>
          <a:xfrm>
            <a:off x="311700" y="3735450"/>
            <a:ext cx="781200" cy="572700"/>
          </a:xfrm>
          <a:prstGeom prst="roundRect">
            <a:avLst>
              <a:gd fmla="val 19049" name="adj"/>
            </a:avLst>
          </a:prstGeom>
          <a:gradFill>
            <a:gsLst>
              <a:gs pos="0">
                <a:srgbClr val="CCAD77"/>
              </a:gs>
              <a:gs pos="100000">
                <a:srgbClr val="B59D71"/>
              </a:gs>
            </a:gsLst>
            <a:lin ang="16206226" scaled="0"/>
          </a:gradFill>
          <a:ln>
            <a:noFill/>
          </a:ln>
        </p:spPr>
        <p:txBody>
          <a:bodyPr anchorCtr="0" anchor="t" bIns="34275" lIns="34275" spcFirstLastPara="1" rIns="34275" wrap="square" tIns="34275">
            <a:noAutofit/>
          </a:bodyPr>
          <a:lstStyle/>
          <a:p>
            <a:pPr indent="0" lvl="0" marL="0" marR="0" rtl="0" algn="l">
              <a:lnSpc>
                <a:spcPct val="100000"/>
              </a:lnSpc>
              <a:spcBef>
                <a:spcPts val="0"/>
              </a:spcBef>
              <a:spcAft>
                <a:spcPts val="0"/>
              </a:spcAft>
              <a:buClr>
                <a:srgbClr val="FEFEFE"/>
              </a:buClr>
              <a:buSzPts val="1800"/>
              <a:buFont typeface="Helvetica Neue"/>
              <a:buNone/>
            </a:pPr>
            <a:r>
              <a:t/>
            </a:r>
            <a:endParaRPr b="0" i="0" sz="1800" u="none" cap="none" strike="noStrike">
              <a:solidFill>
                <a:srgbClr val="FFFFFF"/>
              </a:solidFill>
              <a:latin typeface="Helvetica Neue"/>
              <a:ea typeface="Helvetica Neue"/>
              <a:cs typeface="Helvetica Neue"/>
              <a:sym typeface="Helvetica Neue"/>
            </a:endParaRPr>
          </a:p>
        </p:txBody>
      </p:sp>
      <p:sp>
        <p:nvSpPr>
          <p:cNvPr id="387" name="Google Shape;387;p39"/>
          <p:cNvSpPr txBox="1"/>
          <p:nvPr/>
        </p:nvSpPr>
        <p:spPr>
          <a:xfrm>
            <a:off x="1184350" y="2059275"/>
            <a:ext cx="2144700" cy="2339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1"/>
                </a:solidFill>
                <a:latin typeface="Black Ops One"/>
                <a:ea typeface="Black Ops One"/>
                <a:cs typeface="Black Ops One"/>
                <a:sym typeface="Black Ops One"/>
              </a:rPr>
              <a:t>MARGIN</a:t>
            </a:r>
            <a:endParaRPr>
              <a:solidFill>
                <a:schemeClr val="dk1"/>
              </a:solidFill>
              <a:latin typeface="Black Ops One"/>
              <a:ea typeface="Black Ops One"/>
              <a:cs typeface="Black Ops One"/>
              <a:sym typeface="Black Ops One"/>
            </a:endParaRPr>
          </a:p>
          <a:p>
            <a:pPr indent="0" lvl="0" marL="0" rtl="0" algn="l">
              <a:spcBef>
                <a:spcPts val="0"/>
              </a:spcBef>
              <a:spcAft>
                <a:spcPts val="0"/>
              </a:spcAft>
              <a:buNone/>
            </a:pPr>
            <a:r>
              <a:rPr lang="en">
                <a:solidFill>
                  <a:schemeClr val="dk1"/>
                </a:solidFill>
                <a:latin typeface="Black Ops One"/>
                <a:ea typeface="Black Ops One"/>
                <a:cs typeface="Black Ops One"/>
                <a:sym typeface="Black Ops One"/>
              </a:rPr>
              <a:t>CALLING FOCUS DAYS</a:t>
            </a:r>
            <a:endParaRPr>
              <a:solidFill>
                <a:schemeClr val="dk1"/>
              </a:solidFill>
              <a:latin typeface="Black Ops One"/>
              <a:ea typeface="Black Ops One"/>
              <a:cs typeface="Black Ops One"/>
              <a:sym typeface="Black Ops One"/>
            </a:endParaRPr>
          </a:p>
          <a:p>
            <a:pPr indent="0" lvl="0" marL="0" rtl="0" algn="l">
              <a:spcBef>
                <a:spcPts val="0"/>
              </a:spcBef>
              <a:spcAft>
                <a:spcPts val="0"/>
              </a:spcAft>
              <a:buNone/>
            </a:pPr>
            <a:r>
              <a:t/>
            </a:r>
            <a:endParaRPr>
              <a:solidFill>
                <a:schemeClr val="dk1"/>
              </a:solidFill>
              <a:latin typeface="Black Ops One"/>
              <a:ea typeface="Black Ops One"/>
              <a:cs typeface="Black Ops One"/>
              <a:sym typeface="Black Ops One"/>
            </a:endParaRPr>
          </a:p>
          <a:p>
            <a:pPr indent="0" lvl="0" marL="0" rtl="0" algn="l">
              <a:spcBef>
                <a:spcPts val="0"/>
              </a:spcBef>
              <a:spcAft>
                <a:spcPts val="0"/>
              </a:spcAft>
              <a:buNone/>
            </a:pPr>
            <a:r>
              <a:rPr lang="en">
                <a:solidFill>
                  <a:schemeClr val="dk1"/>
                </a:solidFill>
                <a:latin typeface="Black Ops One"/>
                <a:ea typeface="Black Ops One"/>
                <a:cs typeface="Black Ops One"/>
                <a:sym typeface="Black Ops One"/>
              </a:rPr>
              <a:t>LOW RETURN</a:t>
            </a:r>
            <a:endParaRPr>
              <a:solidFill>
                <a:schemeClr val="dk1"/>
              </a:solidFill>
              <a:latin typeface="Black Ops One"/>
              <a:ea typeface="Black Ops One"/>
              <a:cs typeface="Black Ops One"/>
              <a:sym typeface="Black Ops One"/>
            </a:endParaRPr>
          </a:p>
          <a:p>
            <a:pPr indent="0" lvl="0" marL="0" rtl="0" algn="l">
              <a:spcBef>
                <a:spcPts val="0"/>
              </a:spcBef>
              <a:spcAft>
                <a:spcPts val="0"/>
              </a:spcAft>
              <a:buNone/>
            </a:pPr>
            <a:r>
              <a:rPr lang="en">
                <a:solidFill>
                  <a:schemeClr val="dk1"/>
                </a:solidFill>
                <a:latin typeface="Black Ops One"/>
                <a:ea typeface="Black Ops One"/>
                <a:cs typeface="Black Ops One"/>
                <a:sym typeface="Black Ops One"/>
              </a:rPr>
              <a:t>BUFFER DAYS</a:t>
            </a:r>
            <a:endParaRPr>
              <a:solidFill>
                <a:schemeClr val="dk1"/>
              </a:solidFill>
              <a:latin typeface="Black Ops One"/>
              <a:ea typeface="Black Ops One"/>
              <a:cs typeface="Black Ops One"/>
              <a:sym typeface="Black Ops One"/>
            </a:endParaRPr>
          </a:p>
          <a:p>
            <a:pPr indent="0" lvl="0" marL="0" rtl="0" algn="l">
              <a:spcBef>
                <a:spcPts val="0"/>
              </a:spcBef>
              <a:spcAft>
                <a:spcPts val="0"/>
              </a:spcAft>
              <a:buNone/>
            </a:pPr>
            <a:r>
              <a:t/>
            </a:r>
            <a:endParaRPr>
              <a:solidFill>
                <a:schemeClr val="dk1"/>
              </a:solidFill>
              <a:latin typeface="Black Ops One"/>
              <a:ea typeface="Black Ops One"/>
              <a:cs typeface="Black Ops One"/>
              <a:sym typeface="Black Ops One"/>
            </a:endParaRPr>
          </a:p>
          <a:p>
            <a:pPr indent="0" lvl="0" marL="0" rtl="0" algn="l">
              <a:spcBef>
                <a:spcPts val="0"/>
              </a:spcBef>
              <a:spcAft>
                <a:spcPts val="0"/>
              </a:spcAft>
              <a:buNone/>
            </a:pPr>
            <a:r>
              <a:t/>
            </a:r>
            <a:endParaRPr>
              <a:solidFill>
                <a:schemeClr val="dk1"/>
              </a:solidFill>
              <a:latin typeface="Black Ops One"/>
              <a:ea typeface="Black Ops One"/>
              <a:cs typeface="Black Ops One"/>
              <a:sym typeface="Black Ops One"/>
            </a:endParaRPr>
          </a:p>
          <a:p>
            <a:pPr indent="0" lvl="0" marL="0" rtl="0" algn="l">
              <a:spcBef>
                <a:spcPts val="0"/>
              </a:spcBef>
              <a:spcAft>
                <a:spcPts val="0"/>
              </a:spcAft>
              <a:buNone/>
            </a:pPr>
            <a:r>
              <a:rPr lang="en">
                <a:solidFill>
                  <a:schemeClr val="dk1"/>
                </a:solidFill>
                <a:latin typeface="Black Ops One"/>
                <a:ea typeface="Black Ops One"/>
                <a:cs typeface="Black Ops One"/>
                <a:sym typeface="Black Ops One"/>
              </a:rPr>
              <a:t>HIGH RETURN</a:t>
            </a:r>
            <a:endParaRPr>
              <a:solidFill>
                <a:schemeClr val="dk1"/>
              </a:solidFill>
              <a:latin typeface="Black Ops One"/>
              <a:ea typeface="Black Ops One"/>
              <a:cs typeface="Black Ops One"/>
              <a:sym typeface="Black Ops One"/>
            </a:endParaRPr>
          </a:p>
          <a:p>
            <a:pPr indent="0" lvl="0" marL="0" rtl="0" algn="l">
              <a:spcBef>
                <a:spcPts val="0"/>
              </a:spcBef>
              <a:spcAft>
                <a:spcPts val="0"/>
              </a:spcAft>
              <a:buNone/>
            </a:pPr>
            <a:r>
              <a:rPr lang="en">
                <a:solidFill>
                  <a:schemeClr val="dk1"/>
                </a:solidFill>
                <a:latin typeface="Black Ops One"/>
                <a:ea typeface="Black Ops One"/>
                <a:cs typeface="Black Ops One"/>
                <a:sym typeface="Black Ops One"/>
              </a:rPr>
              <a:t>CAREER FOCUS DAYS</a:t>
            </a:r>
            <a:endParaRPr>
              <a:solidFill>
                <a:schemeClr val="dk1"/>
              </a:solidFill>
              <a:latin typeface="Black Ops One"/>
              <a:ea typeface="Black Ops One"/>
              <a:cs typeface="Black Ops One"/>
              <a:sym typeface="Black Ops One"/>
            </a:endParaRPr>
          </a:p>
        </p:txBody>
      </p:sp>
      <p:sp>
        <p:nvSpPr>
          <p:cNvPr id="388" name="Google Shape;388;p39"/>
          <p:cNvSpPr txBox="1"/>
          <p:nvPr/>
        </p:nvSpPr>
        <p:spPr>
          <a:xfrm>
            <a:off x="4436075" y="973200"/>
            <a:ext cx="12807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800">
                <a:solidFill>
                  <a:schemeClr val="dk1"/>
                </a:solidFill>
                <a:latin typeface="Black Ops One"/>
                <a:ea typeface="Black Ops One"/>
                <a:cs typeface="Black Ops One"/>
                <a:sym typeface="Black Ops One"/>
              </a:rPr>
              <a:t>MARGIN</a:t>
            </a:r>
            <a:endParaRPr sz="1800">
              <a:solidFill>
                <a:schemeClr val="dk1"/>
              </a:solidFill>
              <a:latin typeface="Black Ops One"/>
              <a:ea typeface="Black Ops One"/>
              <a:cs typeface="Black Ops One"/>
              <a:sym typeface="Black Ops One"/>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2" name="Shape 392"/>
        <p:cNvGrpSpPr/>
        <p:nvPr/>
      </p:nvGrpSpPr>
      <p:grpSpPr>
        <a:xfrm>
          <a:off x="0" y="0"/>
          <a:ext cx="0" cy="0"/>
          <a:chOff x="0" y="0"/>
          <a:chExt cx="0" cy="0"/>
        </a:xfrm>
      </p:grpSpPr>
      <p:sp>
        <p:nvSpPr>
          <p:cNvPr id="393" name="Google Shape;393;p40"/>
          <p:cNvSpPr txBox="1"/>
          <p:nvPr>
            <p:ph type="title"/>
          </p:nvPr>
        </p:nvSpPr>
        <p:spPr>
          <a:xfrm>
            <a:off x="311700" y="13560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THE 80/20</a:t>
            </a:r>
            <a:endParaRPr/>
          </a:p>
          <a:p>
            <a:pPr indent="0" lvl="0" marL="0" rtl="0" algn="l">
              <a:spcBef>
                <a:spcPts val="0"/>
              </a:spcBef>
              <a:spcAft>
                <a:spcPts val="0"/>
              </a:spcAft>
              <a:buNone/>
            </a:pPr>
            <a:r>
              <a:rPr lang="en"/>
              <a:t>PRINCIPLE</a:t>
            </a:r>
            <a:endParaRPr/>
          </a:p>
        </p:txBody>
      </p:sp>
      <p:sp>
        <p:nvSpPr>
          <p:cNvPr id="394" name="Google Shape;394;p40"/>
          <p:cNvSpPr txBox="1"/>
          <p:nvPr/>
        </p:nvSpPr>
        <p:spPr>
          <a:xfrm>
            <a:off x="4657175" y="3790950"/>
            <a:ext cx="8385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1"/>
              </a:solidFill>
              <a:latin typeface="Black Ops One"/>
              <a:ea typeface="Black Ops One"/>
              <a:cs typeface="Black Ops One"/>
              <a:sym typeface="Black Ops One"/>
            </a:endParaRPr>
          </a:p>
        </p:txBody>
      </p:sp>
      <p:sp>
        <p:nvSpPr>
          <p:cNvPr id="395" name="Google Shape;395;p40"/>
          <p:cNvSpPr/>
          <p:nvPr/>
        </p:nvSpPr>
        <p:spPr>
          <a:xfrm>
            <a:off x="311701" y="2159255"/>
            <a:ext cx="781200" cy="478500"/>
          </a:xfrm>
          <a:prstGeom prst="roundRect">
            <a:avLst>
              <a:gd fmla="val 19049" name="adj"/>
            </a:avLst>
          </a:prstGeom>
          <a:gradFill>
            <a:gsLst>
              <a:gs pos="0">
                <a:srgbClr val="DFEAFB"/>
              </a:gs>
              <a:gs pos="100000">
                <a:srgbClr val="6E9CE7"/>
              </a:gs>
            </a:gsLst>
            <a:lin ang="5400012" scaled="0"/>
          </a:gradFill>
          <a:ln>
            <a:noFill/>
          </a:ln>
        </p:spPr>
        <p:txBody>
          <a:bodyPr anchorCtr="0" anchor="t" bIns="34275" lIns="34275" spcFirstLastPara="1" rIns="34275" wrap="square" tIns="34275">
            <a:noAutofit/>
          </a:bodyPr>
          <a:lstStyle/>
          <a:p>
            <a:pPr indent="0" lvl="0" marL="0" marR="0" rtl="0" algn="l">
              <a:lnSpc>
                <a:spcPct val="100000"/>
              </a:lnSpc>
              <a:spcBef>
                <a:spcPts val="0"/>
              </a:spcBef>
              <a:spcAft>
                <a:spcPts val="0"/>
              </a:spcAft>
              <a:buClr>
                <a:srgbClr val="C86B47"/>
              </a:buClr>
              <a:buSzPts val="1800"/>
              <a:buFont typeface="Helvetica Neue"/>
              <a:buNone/>
            </a:pPr>
            <a:r>
              <a:t/>
            </a:r>
            <a:endParaRPr b="0" i="0" sz="1800" u="none" cap="none" strike="noStrike">
              <a:solidFill>
                <a:srgbClr val="FFFFFF"/>
              </a:solidFill>
              <a:latin typeface="Helvetica Neue"/>
              <a:ea typeface="Helvetica Neue"/>
              <a:cs typeface="Helvetica Neue"/>
              <a:sym typeface="Helvetica Neue"/>
            </a:endParaRPr>
          </a:p>
        </p:txBody>
      </p:sp>
      <p:sp>
        <p:nvSpPr>
          <p:cNvPr id="396" name="Google Shape;396;p40"/>
          <p:cNvSpPr/>
          <p:nvPr/>
        </p:nvSpPr>
        <p:spPr>
          <a:xfrm>
            <a:off x="311700" y="2900250"/>
            <a:ext cx="781200" cy="572700"/>
          </a:xfrm>
          <a:prstGeom prst="roundRect">
            <a:avLst>
              <a:gd fmla="val 11785" name="adj"/>
            </a:avLst>
          </a:prstGeom>
          <a:gradFill>
            <a:gsLst>
              <a:gs pos="0">
                <a:srgbClr val="FEFEFE"/>
              </a:gs>
              <a:gs pos="100000">
                <a:srgbClr val="CACACA"/>
              </a:gs>
            </a:gsLst>
            <a:lin ang="10800025" scaled="0"/>
          </a:gradFill>
          <a:ln>
            <a:noFill/>
          </a:ln>
          <a:effectLst>
            <a:outerShdw blurRad="431800" rotWithShape="0" dir="5405758" dist="152400">
              <a:srgbClr val="000000">
                <a:alpha val="65880"/>
              </a:srgbClr>
            </a:outerShdw>
          </a:effectLst>
        </p:spPr>
        <p:txBody>
          <a:bodyPr anchorCtr="0" anchor="t" bIns="34275" lIns="34275" spcFirstLastPara="1" rIns="34275" wrap="square" tIns="34275">
            <a:noAutofit/>
          </a:bodyPr>
          <a:lstStyle/>
          <a:p>
            <a:pPr indent="0" lvl="0" marL="0" marR="0" rtl="0" algn="l">
              <a:lnSpc>
                <a:spcPct val="100000"/>
              </a:lnSpc>
              <a:spcBef>
                <a:spcPts val="0"/>
              </a:spcBef>
              <a:spcAft>
                <a:spcPts val="0"/>
              </a:spcAft>
              <a:buClr>
                <a:srgbClr val="CACACA"/>
              </a:buClr>
              <a:buSzPts val="1800"/>
              <a:buFont typeface="Helvetica Neue"/>
              <a:buNone/>
            </a:pPr>
            <a:r>
              <a:t/>
            </a:r>
            <a:endParaRPr b="0" i="0" sz="1800" u="none" cap="none" strike="noStrike">
              <a:solidFill>
                <a:srgbClr val="FFFFFF"/>
              </a:solidFill>
              <a:latin typeface="Helvetica Neue"/>
              <a:ea typeface="Helvetica Neue"/>
              <a:cs typeface="Helvetica Neue"/>
              <a:sym typeface="Helvetica Neue"/>
            </a:endParaRPr>
          </a:p>
        </p:txBody>
      </p:sp>
      <p:sp>
        <p:nvSpPr>
          <p:cNvPr id="397" name="Google Shape;397;p40"/>
          <p:cNvSpPr/>
          <p:nvPr/>
        </p:nvSpPr>
        <p:spPr>
          <a:xfrm>
            <a:off x="311700" y="3735450"/>
            <a:ext cx="781200" cy="572700"/>
          </a:xfrm>
          <a:prstGeom prst="roundRect">
            <a:avLst>
              <a:gd fmla="val 19049" name="adj"/>
            </a:avLst>
          </a:prstGeom>
          <a:gradFill>
            <a:gsLst>
              <a:gs pos="0">
                <a:srgbClr val="CCAD77"/>
              </a:gs>
              <a:gs pos="100000">
                <a:srgbClr val="B59D71"/>
              </a:gs>
            </a:gsLst>
            <a:lin ang="16206226" scaled="0"/>
          </a:gradFill>
          <a:ln>
            <a:noFill/>
          </a:ln>
        </p:spPr>
        <p:txBody>
          <a:bodyPr anchorCtr="0" anchor="t" bIns="34275" lIns="34275" spcFirstLastPara="1" rIns="34275" wrap="square" tIns="34275">
            <a:noAutofit/>
          </a:bodyPr>
          <a:lstStyle/>
          <a:p>
            <a:pPr indent="0" lvl="0" marL="0" marR="0" rtl="0" algn="l">
              <a:lnSpc>
                <a:spcPct val="100000"/>
              </a:lnSpc>
              <a:spcBef>
                <a:spcPts val="0"/>
              </a:spcBef>
              <a:spcAft>
                <a:spcPts val="0"/>
              </a:spcAft>
              <a:buClr>
                <a:srgbClr val="FEFEFE"/>
              </a:buClr>
              <a:buSzPts val="1800"/>
              <a:buFont typeface="Helvetica Neue"/>
              <a:buNone/>
            </a:pPr>
            <a:r>
              <a:t/>
            </a:r>
            <a:endParaRPr b="0" i="0" sz="1800" u="none" cap="none" strike="noStrike">
              <a:solidFill>
                <a:srgbClr val="FFFFFF"/>
              </a:solidFill>
              <a:latin typeface="Helvetica Neue"/>
              <a:ea typeface="Helvetica Neue"/>
              <a:cs typeface="Helvetica Neue"/>
              <a:sym typeface="Helvetica Neue"/>
            </a:endParaRPr>
          </a:p>
        </p:txBody>
      </p:sp>
      <p:sp>
        <p:nvSpPr>
          <p:cNvPr id="398" name="Google Shape;398;p40"/>
          <p:cNvSpPr txBox="1"/>
          <p:nvPr/>
        </p:nvSpPr>
        <p:spPr>
          <a:xfrm>
            <a:off x="1184350" y="2059275"/>
            <a:ext cx="2144700" cy="2339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1"/>
                </a:solidFill>
                <a:latin typeface="Black Ops One"/>
                <a:ea typeface="Black Ops One"/>
                <a:cs typeface="Black Ops One"/>
                <a:sym typeface="Black Ops One"/>
              </a:rPr>
              <a:t>MARGIN</a:t>
            </a:r>
            <a:endParaRPr>
              <a:solidFill>
                <a:schemeClr val="dk1"/>
              </a:solidFill>
              <a:latin typeface="Black Ops One"/>
              <a:ea typeface="Black Ops One"/>
              <a:cs typeface="Black Ops One"/>
              <a:sym typeface="Black Ops One"/>
            </a:endParaRPr>
          </a:p>
          <a:p>
            <a:pPr indent="0" lvl="0" marL="0" rtl="0" algn="l">
              <a:spcBef>
                <a:spcPts val="0"/>
              </a:spcBef>
              <a:spcAft>
                <a:spcPts val="0"/>
              </a:spcAft>
              <a:buNone/>
            </a:pPr>
            <a:r>
              <a:rPr lang="en">
                <a:solidFill>
                  <a:schemeClr val="dk1"/>
                </a:solidFill>
                <a:latin typeface="Black Ops One"/>
                <a:ea typeface="Black Ops One"/>
                <a:cs typeface="Black Ops One"/>
                <a:sym typeface="Black Ops One"/>
              </a:rPr>
              <a:t>CALLING FOCUS DAYS</a:t>
            </a:r>
            <a:endParaRPr>
              <a:solidFill>
                <a:schemeClr val="dk1"/>
              </a:solidFill>
              <a:latin typeface="Black Ops One"/>
              <a:ea typeface="Black Ops One"/>
              <a:cs typeface="Black Ops One"/>
              <a:sym typeface="Black Ops One"/>
            </a:endParaRPr>
          </a:p>
          <a:p>
            <a:pPr indent="0" lvl="0" marL="0" rtl="0" algn="l">
              <a:spcBef>
                <a:spcPts val="0"/>
              </a:spcBef>
              <a:spcAft>
                <a:spcPts val="0"/>
              </a:spcAft>
              <a:buNone/>
            </a:pPr>
            <a:r>
              <a:t/>
            </a:r>
            <a:endParaRPr>
              <a:solidFill>
                <a:schemeClr val="dk1"/>
              </a:solidFill>
              <a:latin typeface="Black Ops One"/>
              <a:ea typeface="Black Ops One"/>
              <a:cs typeface="Black Ops One"/>
              <a:sym typeface="Black Ops One"/>
            </a:endParaRPr>
          </a:p>
          <a:p>
            <a:pPr indent="0" lvl="0" marL="0" rtl="0" algn="l">
              <a:spcBef>
                <a:spcPts val="0"/>
              </a:spcBef>
              <a:spcAft>
                <a:spcPts val="0"/>
              </a:spcAft>
              <a:buNone/>
            </a:pPr>
            <a:r>
              <a:rPr lang="en">
                <a:solidFill>
                  <a:schemeClr val="dk1"/>
                </a:solidFill>
                <a:latin typeface="Black Ops One"/>
                <a:ea typeface="Black Ops One"/>
                <a:cs typeface="Black Ops One"/>
                <a:sym typeface="Black Ops One"/>
              </a:rPr>
              <a:t>LOW RETURN</a:t>
            </a:r>
            <a:endParaRPr>
              <a:solidFill>
                <a:schemeClr val="dk1"/>
              </a:solidFill>
              <a:latin typeface="Black Ops One"/>
              <a:ea typeface="Black Ops One"/>
              <a:cs typeface="Black Ops One"/>
              <a:sym typeface="Black Ops One"/>
            </a:endParaRPr>
          </a:p>
          <a:p>
            <a:pPr indent="0" lvl="0" marL="0" rtl="0" algn="l">
              <a:spcBef>
                <a:spcPts val="0"/>
              </a:spcBef>
              <a:spcAft>
                <a:spcPts val="0"/>
              </a:spcAft>
              <a:buNone/>
            </a:pPr>
            <a:r>
              <a:rPr lang="en">
                <a:solidFill>
                  <a:schemeClr val="dk1"/>
                </a:solidFill>
                <a:latin typeface="Black Ops One"/>
                <a:ea typeface="Black Ops One"/>
                <a:cs typeface="Black Ops One"/>
                <a:sym typeface="Black Ops One"/>
              </a:rPr>
              <a:t>BUFFER DAYS</a:t>
            </a:r>
            <a:endParaRPr>
              <a:solidFill>
                <a:schemeClr val="dk1"/>
              </a:solidFill>
              <a:latin typeface="Black Ops One"/>
              <a:ea typeface="Black Ops One"/>
              <a:cs typeface="Black Ops One"/>
              <a:sym typeface="Black Ops One"/>
            </a:endParaRPr>
          </a:p>
          <a:p>
            <a:pPr indent="0" lvl="0" marL="0" rtl="0" algn="l">
              <a:spcBef>
                <a:spcPts val="0"/>
              </a:spcBef>
              <a:spcAft>
                <a:spcPts val="0"/>
              </a:spcAft>
              <a:buNone/>
            </a:pPr>
            <a:r>
              <a:t/>
            </a:r>
            <a:endParaRPr>
              <a:solidFill>
                <a:schemeClr val="dk1"/>
              </a:solidFill>
              <a:latin typeface="Black Ops One"/>
              <a:ea typeface="Black Ops One"/>
              <a:cs typeface="Black Ops One"/>
              <a:sym typeface="Black Ops One"/>
            </a:endParaRPr>
          </a:p>
          <a:p>
            <a:pPr indent="0" lvl="0" marL="0" rtl="0" algn="l">
              <a:spcBef>
                <a:spcPts val="0"/>
              </a:spcBef>
              <a:spcAft>
                <a:spcPts val="0"/>
              </a:spcAft>
              <a:buNone/>
            </a:pPr>
            <a:r>
              <a:t/>
            </a:r>
            <a:endParaRPr>
              <a:solidFill>
                <a:schemeClr val="dk1"/>
              </a:solidFill>
              <a:latin typeface="Black Ops One"/>
              <a:ea typeface="Black Ops One"/>
              <a:cs typeface="Black Ops One"/>
              <a:sym typeface="Black Ops One"/>
            </a:endParaRPr>
          </a:p>
          <a:p>
            <a:pPr indent="0" lvl="0" marL="0" rtl="0" algn="l">
              <a:spcBef>
                <a:spcPts val="0"/>
              </a:spcBef>
              <a:spcAft>
                <a:spcPts val="0"/>
              </a:spcAft>
              <a:buNone/>
            </a:pPr>
            <a:r>
              <a:rPr lang="en">
                <a:solidFill>
                  <a:schemeClr val="dk1"/>
                </a:solidFill>
                <a:latin typeface="Black Ops One"/>
                <a:ea typeface="Black Ops One"/>
                <a:cs typeface="Black Ops One"/>
                <a:sym typeface="Black Ops One"/>
              </a:rPr>
              <a:t>HIGH RETURN</a:t>
            </a:r>
            <a:endParaRPr>
              <a:solidFill>
                <a:schemeClr val="dk1"/>
              </a:solidFill>
              <a:latin typeface="Black Ops One"/>
              <a:ea typeface="Black Ops One"/>
              <a:cs typeface="Black Ops One"/>
              <a:sym typeface="Black Ops One"/>
            </a:endParaRPr>
          </a:p>
          <a:p>
            <a:pPr indent="0" lvl="0" marL="0" rtl="0" algn="l">
              <a:spcBef>
                <a:spcPts val="0"/>
              </a:spcBef>
              <a:spcAft>
                <a:spcPts val="0"/>
              </a:spcAft>
              <a:buNone/>
            </a:pPr>
            <a:r>
              <a:rPr lang="en">
                <a:solidFill>
                  <a:schemeClr val="dk1"/>
                </a:solidFill>
                <a:latin typeface="Black Ops One"/>
                <a:ea typeface="Black Ops One"/>
                <a:cs typeface="Black Ops One"/>
                <a:sym typeface="Black Ops One"/>
              </a:rPr>
              <a:t>CAREER FOCUS DAYS</a:t>
            </a:r>
            <a:endParaRPr>
              <a:solidFill>
                <a:schemeClr val="dk1"/>
              </a:solidFill>
              <a:latin typeface="Black Ops One"/>
              <a:ea typeface="Black Ops One"/>
              <a:cs typeface="Black Ops One"/>
              <a:sym typeface="Black Ops One"/>
            </a:endParaRPr>
          </a:p>
        </p:txBody>
      </p:sp>
      <p:pic>
        <p:nvPicPr>
          <p:cNvPr id="399" name="Google Shape;399;p40"/>
          <p:cNvPicPr preferRelativeResize="0"/>
          <p:nvPr/>
        </p:nvPicPr>
        <p:blipFill>
          <a:blip r:embed="rId3">
            <a:alphaModFix/>
          </a:blip>
          <a:stretch>
            <a:fillRect/>
          </a:stretch>
        </p:blipFill>
        <p:spPr>
          <a:xfrm>
            <a:off x="3584275" y="915976"/>
            <a:ext cx="4963009" cy="3311525"/>
          </a:xfrm>
          <a:prstGeom prst="rect">
            <a:avLst/>
          </a:prstGeom>
          <a:noFill/>
          <a:ln>
            <a:noFill/>
          </a:ln>
        </p:spPr>
      </p:pic>
      <p:sp>
        <p:nvSpPr>
          <p:cNvPr id="400" name="Google Shape;400;p40"/>
          <p:cNvSpPr txBox="1"/>
          <p:nvPr/>
        </p:nvSpPr>
        <p:spPr>
          <a:xfrm>
            <a:off x="4963400" y="2363988"/>
            <a:ext cx="948000" cy="415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500">
                <a:solidFill>
                  <a:schemeClr val="dk1"/>
                </a:solidFill>
                <a:latin typeface="Black Ops One"/>
                <a:ea typeface="Black Ops One"/>
                <a:cs typeface="Black Ops One"/>
                <a:sym typeface="Black Ops One"/>
              </a:rPr>
              <a:t>FOCUS</a:t>
            </a:r>
            <a:endParaRPr sz="1500">
              <a:solidFill>
                <a:schemeClr val="dk1"/>
              </a:solidFill>
              <a:latin typeface="Black Ops One"/>
              <a:ea typeface="Black Ops One"/>
              <a:cs typeface="Black Ops One"/>
              <a:sym typeface="Black Ops One"/>
            </a:endParaRPr>
          </a:p>
        </p:txBody>
      </p:sp>
      <p:sp>
        <p:nvSpPr>
          <p:cNvPr id="401" name="Google Shape;401;p40"/>
          <p:cNvSpPr txBox="1"/>
          <p:nvPr/>
        </p:nvSpPr>
        <p:spPr>
          <a:xfrm>
            <a:off x="6233500" y="2484750"/>
            <a:ext cx="1274700" cy="415500"/>
          </a:xfrm>
          <a:prstGeom prst="rect">
            <a:avLst/>
          </a:prstGeom>
          <a:solidFill>
            <a:schemeClr val="lt1"/>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500">
                <a:solidFill>
                  <a:schemeClr val="dk1"/>
                </a:solidFill>
                <a:latin typeface="Black Ops One"/>
                <a:ea typeface="Black Ops One"/>
                <a:cs typeface="Black Ops One"/>
                <a:sym typeface="Black Ops One"/>
              </a:rPr>
              <a:t>BUFFER</a:t>
            </a:r>
            <a:endParaRPr sz="1500">
              <a:solidFill>
                <a:schemeClr val="dk1"/>
              </a:solidFill>
              <a:latin typeface="Black Ops One"/>
              <a:ea typeface="Black Ops One"/>
              <a:cs typeface="Black Ops One"/>
              <a:sym typeface="Black Ops One"/>
            </a:endParaRPr>
          </a:p>
        </p:txBody>
      </p:sp>
      <p:sp>
        <p:nvSpPr>
          <p:cNvPr id="402" name="Google Shape;402;p40"/>
          <p:cNvSpPr/>
          <p:nvPr/>
        </p:nvSpPr>
        <p:spPr>
          <a:xfrm>
            <a:off x="6067350" y="2967525"/>
            <a:ext cx="621600" cy="5232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03" name="Google Shape;403;p40"/>
          <p:cNvSpPr txBox="1"/>
          <p:nvPr/>
        </p:nvSpPr>
        <p:spPr>
          <a:xfrm>
            <a:off x="6137925" y="1543963"/>
            <a:ext cx="1281900" cy="415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500">
                <a:solidFill>
                  <a:schemeClr val="dk1"/>
                </a:solidFill>
                <a:latin typeface="Black Ops One"/>
                <a:ea typeface="Black Ops One"/>
                <a:cs typeface="Black Ops One"/>
                <a:sym typeface="Black Ops One"/>
              </a:rPr>
              <a:t>SABBATH</a:t>
            </a:r>
            <a:endParaRPr sz="1500">
              <a:solidFill>
                <a:schemeClr val="dk1"/>
              </a:solidFill>
              <a:latin typeface="Black Ops One"/>
              <a:ea typeface="Black Ops One"/>
              <a:cs typeface="Black Ops One"/>
              <a:sym typeface="Black Ops One"/>
            </a:endParaRPr>
          </a:p>
        </p:txBody>
      </p:sp>
      <p:cxnSp>
        <p:nvCxnSpPr>
          <p:cNvPr id="404" name="Google Shape;404;p40"/>
          <p:cNvCxnSpPr/>
          <p:nvPr/>
        </p:nvCxnSpPr>
        <p:spPr>
          <a:xfrm flipH="1">
            <a:off x="6066605" y="1019251"/>
            <a:ext cx="11700" cy="3105000"/>
          </a:xfrm>
          <a:prstGeom prst="straightConnector1">
            <a:avLst/>
          </a:prstGeom>
          <a:noFill/>
          <a:ln cap="flat" cmpd="sng" w="38100">
            <a:solidFill>
              <a:schemeClr val="dk1"/>
            </a:solidFill>
            <a:prstDash val="solid"/>
            <a:round/>
            <a:headEnd len="med" w="med" type="none"/>
            <a:tailEnd len="med" w="med" type="none"/>
          </a:ln>
        </p:spPr>
      </p:cxnSp>
      <p:cxnSp>
        <p:nvCxnSpPr>
          <p:cNvPr id="405" name="Google Shape;405;p40"/>
          <p:cNvCxnSpPr/>
          <p:nvPr/>
        </p:nvCxnSpPr>
        <p:spPr>
          <a:xfrm flipH="1" rot="10800000">
            <a:off x="6067350" y="1818150"/>
            <a:ext cx="1281900" cy="753600"/>
          </a:xfrm>
          <a:prstGeom prst="straightConnector1">
            <a:avLst/>
          </a:prstGeom>
          <a:noFill/>
          <a:ln cap="flat" cmpd="sng" w="38100">
            <a:solidFill>
              <a:schemeClr val="dk1"/>
            </a:solidFill>
            <a:prstDash val="solid"/>
            <a:round/>
            <a:headEnd len="med" w="med" type="none"/>
            <a:tailEnd len="med" w="med" type="none"/>
          </a:ln>
        </p:spPr>
      </p:cxn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9" name="Shape 409"/>
        <p:cNvGrpSpPr/>
        <p:nvPr/>
      </p:nvGrpSpPr>
      <p:grpSpPr>
        <a:xfrm>
          <a:off x="0" y="0"/>
          <a:ext cx="0" cy="0"/>
          <a:chOff x="0" y="0"/>
          <a:chExt cx="0" cy="0"/>
        </a:xfrm>
      </p:grpSpPr>
      <p:sp>
        <p:nvSpPr>
          <p:cNvPr id="410" name="Google Shape;410;p41"/>
          <p:cNvSpPr txBox="1"/>
          <p:nvPr>
            <p:ph type="title"/>
          </p:nvPr>
        </p:nvSpPr>
        <p:spPr>
          <a:xfrm>
            <a:off x="232475" y="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THE 80/20  PRINCIPLE</a:t>
            </a:r>
            <a:endParaRPr/>
          </a:p>
        </p:txBody>
      </p:sp>
      <p:sp>
        <p:nvSpPr>
          <p:cNvPr id="411" name="Google Shape;411;p41"/>
          <p:cNvSpPr/>
          <p:nvPr/>
        </p:nvSpPr>
        <p:spPr>
          <a:xfrm flipH="1">
            <a:off x="992287" y="1178350"/>
            <a:ext cx="1850688" cy="3155760"/>
          </a:xfrm>
          <a:custGeom>
            <a:rect b="b" l="l" r="r" t="t"/>
            <a:pathLst>
              <a:path extrusionOk="0" h="21600" w="21600">
                <a:moveTo>
                  <a:pt x="0" y="0"/>
                </a:moveTo>
                <a:lnTo>
                  <a:pt x="0" y="21600"/>
                </a:lnTo>
                <a:lnTo>
                  <a:pt x="21600" y="21600"/>
                </a:lnTo>
                <a:close/>
              </a:path>
            </a:pathLst>
          </a:custGeom>
          <a:solidFill>
            <a:srgbClr val="A4C2F4"/>
          </a:solidFill>
          <a:ln>
            <a:noFill/>
          </a:ln>
        </p:spPr>
        <p:txBody>
          <a:bodyPr anchorCtr="0" anchor="t" bIns="34275" lIns="34275" spcFirstLastPara="1" rIns="34275" wrap="square" tIns="34275">
            <a:noAutofit/>
          </a:bodyPr>
          <a:lstStyle/>
          <a:p>
            <a:pPr indent="0" lvl="0" marL="0" marR="0" rtl="0" algn="l">
              <a:lnSpc>
                <a:spcPct val="100000"/>
              </a:lnSpc>
              <a:spcBef>
                <a:spcPts val="0"/>
              </a:spcBef>
              <a:spcAft>
                <a:spcPts val="0"/>
              </a:spcAft>
              <a:buClr>
                <a:srgbClr val="000000"/>
              </a:buClr>
              <a:buSzPts val="1800"/>
              <a:buFont typeface="Helvetica Neue"/>
              <a:buNone/>
            </a:pPr>
            <a:r>
              <a:t/>
            </a:r>
            <a:endParaRPr b="0" i="0" sz="1800" u="none" cap="none" strike="noStrike">
              <a:solidFill>
                <a:srgbClr val="FFFFFF"/>
              </a:solidFill>
              <a:latin typeface="Helvetica Neue"/>
              <a:ea typeface="Helvetica Neue"/>
              <a:cs typeface="Helvetica Neue"/>
              <a:sym typeface="Helvetica Neue"/>
            </a:endParaRPr>
          </a:p>
        </p:txBody>
      </p:sp>
      <p:sp>
        <p:nvSpPr>
          <p:cNvPr id="412" name="Google Shape;412;p41"/>
          <p:cNvSpPr/>
          <p:nvPr/>
        </p:nvSpPr>
        <p:spPr>
          <a:xfrm>
            <a:off x="424225" y="1520688"/>
            <a:ext cx="1280700" cy="2899200"/>
          </a:xfrm>
          <a:prstGeom prst="roundRect">
            <a:avLst>
              <a:gd fmla="val 11785" name="adj"/>
            </a:avLst>
          </a:prstGeom>
          <a:gradFill>
            <a:gsLst>
              <a:gs pos="0">
                <a:srgbClr val="FEFEFE"/>
              </a:gs>
              <a:gs pos="100000">
                <a:srgbClr val="CACACA"/>
              </a:gs>
            </a:gsLst>
            <a:lin ang="10800025" scaled="0"/>
          </a:gradFill>
          <a:ln>
            <a:noFill/>
          </a:ln>
          <a:effectLst>
            <a:outerShdw blurRad="431800" rotWithShape="0" dir="5405758" dist="152400">
              <a:srgbClr val="000000">
                <a:alpha val="65880"/>
              </a:srgbClr>
            </a:outerShdw>
          </a:effectLst>
        </p:spPr>
        <p:txBody>
          <a:bodyPr anchorCtr="0" anchor="t" bIns="34275" lIns="34275" spcFirstLastPara="1" rIns="34275" wrap="square" tIns="34275">
            <a:noAutofit/>
          </a:bodyPr>
          <a:lstStyle/>
          <a:p>
            <a:pPr indent="0" lvl="0" marL="0" marR="0" rtl="0" algn="l">
              <a:lnSpc>
                <a:spcPct val="100000"/>
              </a:lnSpc>
              <a:spcBef>
                <a:spcPts val="0"/>
              </a:spcBef>
              <a:spcAft>
                <a:spcPts val="0"/>
              </a:spcAft>
              <a:buClr>
                <a:srgbClr val="CACACA"/>
              </a:buClr>
              <a:buSzPts val="1800"/>
              <a:buFont typeface="Helvetica Neue"/>
              <a:buNone/>
            </a:pPr>
            <a:r>
              <a:t/>
            </a:r>
            <a:endParaRPr b="0" i="0" sz="1800" u="none" cap="none" strike="noStrike">
              <a:solidFill>
                <a:srgbClr val="FFFFFF"/>
              </a:solidFill>
              <a:latin typeface="Helvetica Neue"/>
              <a:ea typeface="Helvetica Neue"/>
              <a:cs typeface="Helvetica Neue"/>
              <a:sym typeface="Helvetica Neue"/>
            </a:endParaRPr>
          </a:p>
        </p:txBody>
      </p:sp>
      <p:sp>
        <p:nvSpPr>
          <p:cNvPr id="413" name="Google Shape;413;p41"/>
          <p:cNvSpPr/>
          <p:nvPr/>
        </p:nvSpPr>
        <p:spPr>
          <a:xfrm>
            <a:off x="424225" y="3156600"/>
            <a:ext cx="1280700" cy="1263300"/>
          </a:xfrm>
          <a:prstGeom prst="roundRect">
            <a:avLst>
              <a:gd fmla="val 19049" name="adj"/>
            </a:avLst>
          </a:prstGeom>
          <a:gradFill>
            <a:gsLst>
              <a:gs pos="0">
                <a:srgbClr val="CCAD77"/>
              </a:gs>
              <a:gs pos="100000">
                <a:srgbClr val="B59D71"/>
              </a:gs>
            </a:gsLst>
            <a:lin ang="16206226" scaled="0"/>
          </a:gradFill>
          <a:ln>
            <a:noFill/>
          </a:ln>
        </p:spPr>
        <p:txBody>
          <a:bodyPr anchorCtr="0" anchor="t" bIns="34275" lIns="34275" spcFirstLastPara="1" rIns="34275" wrap="square" tIns="34275">
            <a:noAutofit/>
          </a:bodyPr>
          <a:lstStyle/>
          <a:p>
            <a:pPr indent="0" lvl="0" marL="0" marR="0" rtl="0" algn="l">
              <a:lnSpc>
                <a:spcPct val="100000"/>
              </a:lnSpc>
              <a:spcBef>
                <a:spcPts val="0"/>
              </a:spcBef>
              <a:spcAft>
                <a:spcPts val="0"/>
              </a:spcAft>
              <a:buClr>
                <a:srgbClr val="FEFEFE"/>
              </a:buClr>
              <a:buSzPts val="1800"/>
              <a:buFont typeface="Helvetica Neue"/>
              <a:buNone/>
            </a:pPr>
            <a:r>
              <a:t/>
            </a:r>
            <a:endParaRPr b="0" i="0" sz="1800" u="none" cap="none" strike="noStrike">
              <a:solidFill>
                <a:srgbClr val="FFFFFF"/>
              </a:solidFill>
              <a:latin typeface="Helvetica Neue"/>
              <a:ea typeface="Helvetica Neue"/>
              <a:cs typeface="Helvetica Neue"/>
              <a:sym typeface="Helvetica Neue"/>
            </a:endParaRPr>
          </a:p>
        </p:txBody>
      </p:sp>
      <p:sp>
        <p:nvSpPr>
          <p:cNvPr id="414" name="Google Shape;414;p41"/>
          <p:cNvSpPr/>
          <p:nvPr/>
        </p:nvSpPr>
        <p:spPr>
          <a:xfrm>
            <a:off x="2789625" y="1178350"/>
            <a:ext cx="1280700" cy="3229800"/>
          </a:xfrm>
          <a:prstGeom prst="roundRect">
            <a:avLst>
              <a:gd fmla="val 11785" name="adj"/>
            </a:avLst>
          </a:prstGeom>
          <a:gradFill>
            <a:gsLst>
              <a:gs pos="0">
                <a:srgbClr val="CCAD77"/>
              </a:gs>
              <a:gs pos="100000">
                <a:srgbClr val="B59D71"/>
              </a:gs>
            </a:gsLst>
            <a:lin ang="16206226" scaled="0"/>
          </a:gradFill>
          <a:ln>
            <a:noFill/>
          </a:ln>
        </p:spPr>
        <p:txBody>
          <a:bodyPr anchorCtr="0" anchor="t" bIns="34275" lIns="34275" spcFirstLastPara="1" rIns="34275" wrap="square" tIns="34275">
            <a:noAutofit/>
          </a:bodyPr>
          <a:lstStyle/>
          <a:p>
            <a:pPr indent="0" lvl="0" marL="0" marR="0" rtl="0" algn="l">
              <a:lnSpc>
                <a:spcPct val="100000"/>
              </a:lnSpc>
              <a:spcBef>
                <a:spcPts val="0"/>
              </a:spcBef>
              <a:spcAft>
                <a:spcPts val="0"/>
              </a:spcAft>
              <a:buClr>
                <a:srgbClr val="FEFEFE"/>
              </a:buClr>
              <a:buSzPts val="1800"/>
              <a:buFont typeface="Helvetica Neue"/>
              <a:buNone/>
            </a:pPr>
            <a:r>
              <a:t/>
            </a:r>
            <a:endParaRPr b="0" i="0" sz="1800" u="none" cap="none" strike="noStrike">
              <a:solidFill>
                <a:srgbClr val="FFFFFF"/>
              </a:solidFill>
              <a:latin typeface="Helvetica Neue"/>
              <a:ea typeface="Helvetica Neue"/>
              <a:cs typeface="Helvetica Neue"/>
              <a:sym typeface="Helvetica Neue"/>
            </a:endParaRPr>
          </a:p>
        </p:txBody>
      </p:sp>
      <p:sp>
        <p:nvSpPr>
          <p:cNvPr id="415" name="Google Shape;415;p41"/>
          <p:cNvSpPr txBox="1"/>
          <p:nvPr/>
        </p:nvSpPr>
        <p:spPr>
          <a:xfrm>
            <a:off x="4657175" y="3790950"/>
            <a:ext cx="8385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1"/>
              </a:solidFill>
              <a:latin typeface="Black Ops One"/>
              <a:ea typeface="Black Ops One"/>
              <a:cs typeface="Black Ops One"/>
              <a:sym typeface="Black Ops One"/>
            </a:endParaRPr>
          </a:p>
        </p:txBody>
      </p:sp>
      <p:sp>
        <p:nvSpPr>
          <p:cNvPr id="416" name="Google Shape;416;p41"/>
          <p:cNvSpPr txBox="1"/>
          <p:nvPr/>
        </p:nvSpPr>
        <p:spPr>
          <a:xfrm>
            <a:off x="232475" y="4505675"/>
            <a:ext cx="46200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1"/>
                </a:solidFill>
                <a:latin typeface="Black Ops One"/>
                <a:ea typeface="Black Ops One"/>
                <a:cs typeface="Black Ops One"/>
                <a:sym typeface="Black Ops One"/>
              </a:rPr>
              <a:t>EFFORTS                          RESULTS</a:t>
            </a:r>
            <a:endParaRPr sz="1800">
              <a:solidFill>
                <a:schemeClr val="dk1"/>
              </a:solidFill>
              <a:latin typeface="Black Ops One"/>
              <a:ea typeface="Black Ops One"/>
              <a:cs typeface="Black Ops One"/>
              <a:sym typeface="Black Ops One"/>
            </a:endParaRPr>
          </a:p>
        </p:txBody>
      </p:sp>
      <p:sp>
        <p:nvSpPr>
          <p:cNvPr id="417" name="Google Shape;417;p41"/>
          <p:cNvSpPr/>
          <p:nvPr/>
        </p:nvSpPr>
        <p:spPr>
          <a:xfrm>
            <a:off x="424225" y="1178350"/>
            <a:ext cx="1280700" cy="944700"/>
          </a:xfrm>
          <a:prstGeom prst="roundRect">
            <a:avLst>
              <a:gd fmla="val 19049" name="adj"/>
            </a:avLst>
          </a:prstGeom>
          <a:gradFill>
            <a:gsLst>
              <a:gs pos="0">
                <a:srgbClr val="DFEAFB"/>
              </a:gs>
              <a:gs pos="100000">
                <a:srgbClr val="6E9CE7"/>
              </a:gs>
            </a:gsLst>
            <a:lin ang="5400012" scaled="0"/>
          </a:gradFill>
          <a:ln>
            <a:noFill/>
          </a:ln>
        </p:spPr>
        <p:txBody>
          <a:bodyPr anchorCtr="0" anchor="t" bIns="34275" lIns="34275" spcFirstLastPara="1" rIns="34275" wrap="square" tIns="34275">
            <a:noAutofit/>
          </a:bodyPr>
          <a:lstStyle/>
          <a:p>
            <a:pPr indent="0" lvl="0" marL="0" marR="0" rtl="0" algn="l">
              <a:lnSpc>
                <a:spcPct val="100000"/>
              </a:lnSpc>
              <a:spcBef>
                <a:spcPts val="0"/>
              </a:spcBef>
              <a:spcAft>
                <a:spcPts val="0"/>
              </a:spcAft>
              <a:buClr>
                <a:srgbClr val="C86B47"/>
              </a:buClr>
              <a:buSzPts val="1800"/>
              <a:buFont typeface="Helvetica Neue"/>
              <a:buNone/>
            </a:pPr>
            <a:r>
              <a:t/>
            </a:r>
            <a:endParaRPr b="0" i="0" sz="1800" u="none" cap="none" strike="noStrike">
              <a:solidFill>
                <a:srgbClr val="FFFFFF"/>
              </a:solidFill>
              <a:latin typeface="Helvetica Neue"/>
              <a:ea typeface="Helvetica Neue"/>
              <a:cs typeface="Helvetica Neue"/>
              <a:sym typeface="Helvetica Neue"/>
            </a:endParaRPr>
          </a:p>
        </p:txBody>
      </p:sp>
      <p:sp>
        <p:nvSpPr>
          <p:cNvPr id="418" name="Google Shape;418;p41"/>
          <p:cNvSpPr txBox="1"/>
          <p:nvPr/>
        </p:nvSpPr>
        <p:spPr>
          <a:xfrm>
            <a:off x="424225" y="1357325"/>
            <a:ext cx="12807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800">
                <a:solidFill>
                  <a:schemeClr val="dk1"/>
                </a:solidFill>
                <a:latin typeface="Black Ops One"/>
                <a:ea typeface="Black Ops One"/>
                <a:cs typeface="Black Ops One"/>
                <a:sym typeface="Black Ops One"/>
              </a:rPr>
              <a:t>MARGIN</a:t>
            </a:r>
            <a:endParaRPr sz="1800">
              <a:solidFill>
                <a:schemeClr val="dk1"/>
              </a:solidFill>
              <a:latin typeface="Black Ops One"/>
              <a:ea typeface="Black Ops One"/>
              <a:cs typeface="Black Ops One"/>
              <a:sym typeface="Black Ops One"/>
            </a:endParaRPr>
          </a:p>
        </p:txBody>
      </p:sp>
      <p:sp>
        <p:nvSpPr>
          <p:cNvPr id="419" name="Google Shape;419;p41"/>
          <p:cNvSpPr txBox="1"/>
          <p:nvPr/>
        </p:nvSpPr>
        <p:spPr>
          <a:xfrm>
            <a:off x="1562275" y="644675"/>
            <a:ext cx="12807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1"/>
                </a:solidFill>
                <a:latin typeface="Black Ops One"/>
                <a:ea typeface="Black Ops One"/>
                <a:cs typeface="Black Ops One"/>
                <a:sym typeface="Black Ops One"/>
              </a:rPr>
              <a:t>CAREER</a:t>
            </a:r>
            <a:endParaRPr sz="1800">
              <a:solidFill>
                <a:schemeClr val="dk1"/>
              </a:solidFill>
              <a:latin typeface="Black Ops One"/>
              <a:ea typeface="Black Ops One"/>
              <a:cs typeface="Black Ops One"/>
              <a:sym typeface="Black Ops One"/>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3" name="Shape 423"/>
        <p:cNvGrpSpPr/>
        <p:nvPr/>
      </p:nvGrpSpPr>
      <p:grpSpPr>
        <a:xfrm>
          <a:off x="0" y="0"/>
          <a:ext cx="0" cy="0"/>
          <a:chOff x="0" y="0"/>
          <a:chExt cx="0" cy="0"/>
        </a:xfrm>
      </p:grpSpPr>
      <p:sp>
        <p:nvSpPr>
          <p:cNvPr id="424" name="Google Shape;424;p42"/>
          <p:cNvSpPr txBox="1"/>
          <p:nvPr>
            <p:ph type="title"/>
          </p:nvPr>
        </p:nvSpPr>
        <p:spPr>
          <a:xfrm>
            <a:off x="232475" y="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THE 80/20  PRINCIPLE</a:t>
            </a:r>
            <a:endParaRPr/>
          </a:p>
        </p:txBody>
      </p:sp>
      <p:sp>
        <p:nvSpPr>
          <p:cNvPr id="425" name="Google Shape;425;p42"/>
          <p:cNvSpPr/>
          <p:nvPr/>
        </p:nvSpPr>
        <p:spPr>
          <a:xfrm flipH="1">
            <a:off x="992287" y="1178350"/>
            <a:ext cx="1850688" cy="3155760"/>
          </a:xfrm>
          <a:custGeom>
            <a:rect b="b" l="l" r="r" t="t"/>
            <a:pathLst>
              <a:path extrusionOk="0" h="21600" w="21600">
                <a:moveTo>
                  <a:pt x="0" y="0"/>
                </a:moveTo>
                <a:lnTo>
                  <a:pt x="0" y="21600"/>
                </a:lnTo>
                <a:lnTo>
                  <a:pt x="21600" y="21600"/>
                </a:lnTo>
                <a:close/>
              </a:path>
            </a:pathLst>
          </a:custGeom>
          <a:solidFill>
            <a:srgbClr val="A4C2F4"/>
          </a:solidFill>
          <a:ln>
            <a:noFill/>
          </a:ln>
        </p:spPr>
        <p:txBody>
          <a:bodyPr anchorCtr="0" anchor="t" bIns="34275" lIns="34275" spcFirstLastPara="1" rIns="34275" wrap="square" tIns="34275">
            <a:noAutofit/>
          </a:bodyPr>
          <a:lstStyle/>
          <a:p>
            <a:pPr indent="0" lvl="0" marL="0" marR="0" rtl="0" algn="l">
              <a:lnSpc>
                <a:spcPct val="100000"/>
              </a:lnSpc>
              <a:spcBef>
                <a:spcPts val="0"/>
              </a:spcBef>
              <a:spcAft>
                <a:spcPts val="0"/>
              </a:spcAft>
              <a:buClr>
                <a:srgbClr val="000000"/>
              </a:buClr>
              <a:buSzPts val="1800"/>
              <a:buFont typeface="Helvetica Neue"/>
              <a:buNone/>
            </a:pPr>
            <a:r>
              <a:t/>
            </a:r>
            <a:endParaRPr b="0" i="0" sz="1800" u="none" cap="none" strike="noStrike">
              <a:solidFill>
                <a:srgbClr val="FFFFFF"/>
              </a:solidFill>
              <a:latin typeface="Helvetica Neue"/>
              <a:ea typeface="Helvetica Neue"/>
              <a:cs typeface="Helvetica Neue"/>
              <a:sym typeface="Helvetica Neue"/>
            </a:endParaRPr>
          </a:p>
        </p:txBody>
      </p:sp>
      <p:sp>
        <p:nvSpPr>
          <p:cNvPr id="426" name="Google Shape;426;p42"/>
          <p:cNvSpPr/>
          <p:nvPr/>
        </p:nvSpPr>
        <p:spPr>
          <a:xfrm>
            <a:off x="424225" y="2144622"/>
            <a:ext cx="1280700" cy="2275200"/>
          </a:xfrm>
          <a:prstGeom prst="roundRect">
            <a:avLst>
              <a:gd fmla="val 11785" name="adj"/>
            </a:avLst>
          </a:prstGeom>
          <a:gradFill>
            <a:gsLst>
              <a:gs pos="0">
                <a:srgbClr val="FEFEFE"/>
              </a:gs>
              <a:gs pos="100000">
                <a:srgbClr val="CACACA"/>
              </a:gs>
            </a:gsLst>
            <a:lin ang="10800025" scaled="0"/>
          </a:gradFill>
          <a:ln>
            <a:noFill/>
          </a:ln>
          <a:effectLst>
            <a:outerShdw blurRad="431800" rotWithShape="0" dir="5405758" dist="152400">
              <a:srgbClr val="000000">
                <a:alpha val="65880"/>
              </a:srgbClr>
            </a:outerShdw>
          </a:effectLst>
        </p:spPr>
        <p:txBody>
          <a:bodyPr anchorCtr="0" anchor="t" bIns="34275" lIns="34275" spcFirstLastPara="1" rIns="34275" wrap="square" tIns="34275">
            <a:noAutofit/>
          </a:bodyPr>
          <a:lstStyle/>
          <a:p>
            <a:pPr indent="0" lvl="0" marL="0" marR="0" rtl="0" algn="l">
              <a:lnSpc>
                <a:spcPct val="100000"/>
              </a:lnSpc>
              <a:spcBef>
                <a:spcPts val="0"/>
              </a:spcBef>
              <a:spcAft>
                <a:spcPts val="0"/>
              </a:spcAft>
              <a:buClr>
                <a:srgbClr val="CACACA"/>
              </a:buClr>
              <a:buSzPts val="1800"/>
              <a:buFont typeface="Helvetica Neue"/>
              <a:buNone/>
            </a:pPr>
            <a:r>
              <a:t/>
            </a:r>
            <a:endParaRPr b="0" i="0" sz="1800" u="none" cap="none" strike="noStrike">
              <a:solidFill>
                <a:srgbClr val="FFFFFF"/>
              </a:solidFill>
              <a:latin typeface="Helvetica Neue"/>
              <a:ea typeface="Helvetica Neue"/>
              <a:cs typeface="Helvetica Neue"/>
              <a:sym typeface="Helvetica Neue"/>
            </a:endParaRPr>
          </a:p>
        </p:txBody>
      </p:sp>
      <p:sp>
        <p:nvSpPr>
          <p:cNvPr id="427" name="Google Shape;427;p42"/>
          <p:cNvSpPr/>
          <p:nvPr/>
        </p:nvSpPr>
        <p:spPr>
          <a:xfrm>
            <a:off x="424225" y="3156600"/>
            <a:ext cx="1280700" cy="1263300"/>
          </a:xfrm>
          <a:prstGeom prst="roundRect">
            <a:avLst>
              <a:gd fmla="val 19049" name="adj"/>
            </a:avLst>
          </a:prstGeom>
          <a:gradFill>
            <a:gsLst>
              <a:gs pos="0">
                <a:srgbClr val="CCAD77"/>
              </a:gs>
              <a:gs pos="100000">
                <a:srgbClr val="B59D71"/>
              </a:gs>
            </a:gsLst>
            <a:lin ang="16206226" scaled="0"/>
          </a:gradFill>
          <a:ln>
            <a:noFill/>
          </a:ln>
        </p:spPr>
        <p:txBody>
          <a:bodyPr anchorCtr="0" anchor="t" bIns="34275" lIns="34275" spcFirstLastPara="1" rIns="34275" wrap="square" tIns="34275">
            <a:noAutofit/>
          </a:bodyPr>
          <a:lstStyle/>
          <a:p>
            <a:pPr indent="0" lvl="0" marL="0" marR="0" rtl="0" algn="l">
              <a:lnSpc>
                <a:spcPct val="100000"/>
              </a:lnSpc>
              <a:spcBef>
                <a:spcPts val="0"/>
              </a:spcBef>
              <a:spcAft>
                <a:spcPts val="0"/>
              </a:spcAft>
              <a:buClr>
                <a:srgbClr val="FEFEFE"/>
              </a:buClr>
              <a:buSzPts val="1800"/>
              <a:buFont typeface="Helvetica Neue"/>
              <a:buNone/>
            </a:pPr>
            <a:r>
              <a:t/>
            </a:r>
            <a:endParaRPr b="0" i="0" sz="1800" u="none" cap="none" strike="noStrike">
              <a:solidFill>
                <a:srgbClr val="FFFFFF"/>
              </a:solidFill>
              <a:latin typeface="Helvetica Neue"/>
              <a:ea typeface="Helvetica Neue"/>
              <a:cs typeface="Helvetica Neue"/>
              <a:sym typeface="Helvetica Neue"/>
            </a:endParaRPr>
          </a:p>
        </p:txBody>
      </p:sp>
      <p:sp>
        <p:nvSpPr>
          <p:cNvPr id="428" name="Google Shape;428;p42"/>
          <p:cNvSpPr/>
          <p:nvPr/>
        </p:nvSpPr>
        <p:spPr>
          <a:xfrm>
            <a:off x="2789625" y="1178350"/>
            <a:ext cx="1280700" cy="3229800"/>
          </a:xfrm>
          <a:prstGeom prst="roundRect">
            <a:avLst>
              <a:gd fmla="val 11785" name="adj"/>
            </a:avLst>
          </a:prstGeom>
          <a:gradFill>
            <a:gsLst>
              <a:gs pos="0">
                <a:srgbClr val="CCAD77"/>
              </a:gs>
              <a:gs pos="100000">
                <a:srgbClr val="B59D71"/>
              </a:gs>
            </a:gsLst>
            <a:lin ang="16206226" scaled="0"/>
          </a:gradFill>
          <a:ln>
            <a:noFill/>
          </a:ln>
        </p:spPr>
        <p:txBody>
          <a:bodyPr anchorCtr="0" anchor="t" bIns="34275" lIns="34275" spcFirstLastPara="1" rIns="34275" wrap="square" tIns="34275">
            <a:noAutofit/>
          </a:bodyPr>
          <a:lstStyle/>
          <a:p>
            <a:pPr indent="0" lvl="0" marL="0" marR="0" rtl="0" algn="l">
              <a:lnSpc>
                <a:spcPct val="100000"/>
              </a:lnSpc>
              <a:spcBef>
                <a:spcPts val="0"/>
              </a:spcBef>
              <a:spcAft>
                <a:spcPts val="0"/>
              </a:spcAft>
              <a:buClr>
                <a:srgbClr val="FEFEFE"/>
              </a:buClr>
              <a:buSzPts val="1800"/>
              <a:buFont typeface="Helvetica Neue"/>
              <a:buNone/>
            </a:pPr>
            <a:r>
              <a:t/>
            </a:r>
            <a:endParaRPr b="0" i="0" sz="1800" u="none" cap="none" strike="noStrike">
              <a:solidFill>
                <a:srgbClr val="FFFFFF"/>
              </a:solidFill>
              <a:latin typeface="Helvetica Neue"/>
              <a:ea typeface="Helvetica Neue"/>
              <a:cs typeface="Helvetica Neue"/>
              <a:sym typeface="Helvetica Neue"/>
            </a:endParaRPr>
          </a:p>
        </p:txBody>
      </p:sp>
      <p:sp>
        <p:nvSpPr>
          <p:cNvPr id="429" name="Google Shape;429;p42"/>
          <p:cNvSpPr txBox="1"/>
          <p:nvPr/>
        </p:nvSpPr>
        <p:spPr>
          <a:xfrm>
            <a:off x="4657175" y="3790950"/>
            <a:ext cx="8385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1"/>
              </a:solidFill>
              <a:latin typeface="Black Ops One"/>
              <a:ea typeface="Black Ops One"/>
              <a:cs typeface="Black Ops One"/>
              <a:sym typeface="Black Ops One"/>
            </a:endParaRPr>
          </a:p>
        </p:txBody>
      </p:sp>
      <p:sp>
        <p:nvSpPr>
          <p:cNvPr id="430" name="Google Shape;430;p42"/>
          <p:cNvSpPr txBox="1"/>
          <p:nvPr/>
        </p:nvSpPr>
        <p:spPr>
          <a:xfrm>
            <a:off x="232475" y="4505675"/>
            <a:ext cx="46200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1"/>
                </a:solidFill>
                <a:latin typeface="Black Ops One"/>
                <a:ea typeface="Black Ops One"/>
                <a:cs typeface="Black Ops One"/>
                <a:sym typeface="Black Ops One"/>
              </a:rPr>
              <a:t>EFFORTS                          RESULTS</a:t>
            </a:r>
            <a:endParaRPr sz="1800">
              <a:solidFill>
                <a:schemeClr val="dk1"/>
              </a:solidFill>
              <a:latin typeface="Black Ops One"/>
              <a:ea typeface="Black Ops One"/>
              <a:cs typeface="Black Ops One"/>
              <a:sym typeface="Black Ops One"/>
            </a:endParaRPr>
          </a:p>
        </p:txBody>
      </p:sp>
      <p:sp>
        <p:nvSpPr>
          <p:cNvPr id="431" name="Google Shape;431;p42"/>
          <p:cNvSpPr txBox="1"/>
          <p:nvPr/>
        </p:nvSpPr>
        <p:spPr>
          <a:xfrm>
            <a:off x="1562275" y="644675"/>
            <a:ext cx="12807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1"/>
                </a:solidFill>
                <a:latin typeface="Black Ops One"/>
                <a:ea typeface="Black Ops One"/>
                <a:cs typeface="Black Ops One"/>
                <a:sym typeface="Black Ops One"/>
              </a:rPr>
              <a:t>CAREER</a:t>
            </a:r>
            <a:endParaRPr sz="1800">
              <a:solidFill>
                <a:schemeClr val="dk1"/>
              </a:solidFill>
              <a:latin typeface="Black Ops One"/>
              <a:ea typeface="Black Ops One"/>
              <a:cs typeface="Black Ops One"/>
              <a:sym typeface="Black Ops One"/>
            </a:endParaRPr>
          </a:p>
        </p:txBody>
      </p:sp>
      <p:sp>
        <p:nvSpPr>
          <p:cNvPr id="432" name="Google Shape;432;p42"/>
          <p:cNvSpPr/>
          <p:nvPr/>
        </p:nvSpPr>
        <p:spPr>
          <a:xfrm flipH="1">
            <a:off x="5636662" y="1215375"/>
            <a:ext cx="1850688" cy="3155760"/>
          </a:xfrm>
          <a:custGeom>
            <a:rect b="b" l="l" r="r" t="t"/>
            <a:pathLst>
              <a:path extrusionOk="0" h="21600" w="21600">
                <a:moveTo>
                  <a:pt x="0" y="0"/>
                </a:moveTo>
                <a:lnTo>
                  <a:pt x="0" y="21600"/>
                </a:lnTo>
                <a:lnTo>
                  <a:pt x="21600" y="21600"/>
                </a:lnTo>
                <a:close/>
              </a:path>
            </a:pathLst>
          </a:custGeom>
          <a:solidFill>
            <a:srgbClr val="A4C2F4"/>
          </a:solidFill>
          <a:ln>
            <a:noFill/>
          </a:ln>
        </p:spPr>
        <p:txBody>
          <a:bodyPr anchorCtr="0" anchor="t" bIns="34275" lIns="34275" spcFirstLastPara="1" rIns="34275" wrap="square" tIns="34275">
            <a:noAutofit/>
          </a:bodyPr>
          <a:lstStyle/>
          <a:p>
            <a:pPr indent="0" lvl="0" marL="0" marR="0" rtl="0" algn="l">
              <a:lnSpc>
                <a:spcPct val="100000"/>
              </a:lnSpc>
              <a:spcBef>
                <a:spcPts val="0"/>
              </a:spcBef>
              <a:spcAft>
                <a:spcPts val="0"/>
              </a:spcAft>
              <a:buClr>
                <a:srgbClr val="000000"/>
              </a:buClr>
              <a:buSzPts val="1800"/>
              <a:buFont typeface="Helvetica Neue"/>
              <a:buNone/>
            </a:pPr>
            <a:r>
              <a:t/>
            </a:r>
            <a:endParaRPr b="0" i="0" sz="1800" u="none" cap="none" strike="noStrike">
              <a:solidFill>
                <a:srgbClr val="FFFFFF"/>
              </a:solidFill>
              <a:latin typeface="Helvetica Neue"/>
              <a:ea typeface="Helvetica Neue"/>
              <a:cs typeface="Helvetica Neue"/>
              <a:sym typeface="Helvetica Neue"/>
            </a:endParaRPr>
          </a:p>
        </p:txBody>
      </p:sp>
      <p:sp>
        <p:nvSpPr>
          <p:cNvPr id="433" name="Google Shape;433;p42"/>
          <p:cNvSpPr/>
          <p:nvPr/>
        </p:nvSpPr>
        <p:spPr>
          <a:xfrm>
            <a:off x="5049750" y="3463450"/>
            <a:ext cx="1280700" cy="944700"/>
          </a:xfrm>
          <a:prstGeom prst="roundRect">
            <a:avLst>
              <a:gd fmla="val 19049" name="adj"/>
            </a:avLst>
          </a:prstGeom>
          <a:gradFill>
            <a:gsLst>
              <a:gs pos="0">
                <a:srgbClr val="DFEAFB"/>
              </a:gs>
              <a:gs pos="100000">
                <a:srgbClr val="6E9CE7"/>
              </a:gs>
            </a:gsLst>
            <a:lin ang="5400012" scaled="0"/>
          </a:gradFill>
          <a:ln>
            <a:noFill/>
          </a:ln>
        </p:spPr>
        <p:txBody>
          <a:bodyPr anchorCtr="0" anchor="t" bIns="34275" lIns="34275" spcFirstLastPara="1" rIns="34275" wrap="square" tIns="34275">
            <a:noAutofit/>
          </a:bodyPr>
          <a:lstStyle/>
          <a:p>
            <a:pPr indent="0" lvl="0" marL="0" marR="0" rtl="0" algn="l">
              <a:lnSpc>
                <a:spcPct val="100000"/>
              </a:lnSpc>
              <a:spcBef>
                <a:spcPts val="0"/>
              </a:spcBef>
              <a:spcAft>
                <a:spcPts val="0"/>
              </a:spcAft>
              <a:buClr>
                <a:srgbClr val="C86B47"/>
              </a:buClr>
              <a:buSzPts val="1800"/>
              <a:buFont typeface="Helvetica Neue"/>
              <a:buNone/>
            </a:pPr>
            <a:r>
              <a:t/>
            </a:r>
            <a:endParaRPr b="0" i="0" sz="1800" u="none" cap="none" strike="noStrike">
              <a:solidFill>
                <a:srgbClr val="FFFFFF"/>
              </a:solidFill>
              <a:latin typeface="Helvetica Neue"/>
              <a:ea typeface="Helvetica Neue"/>
              <a:cs typeface="Helvetica Neue"/>
              <a:sym typeface="Helvetica Neue"/>
            </a:endParaRPr>
          </a:p>
        </p:txBody>
      </p:sp>
      <p:sp>
        <p:nvSpPr>
          <p:cNvPr id="434" name="Google Shape;434;p42"/>
          <p:cNvSpPr txBox="1"/>
          <p:nvPr/>
        </p:nvSpPr>
        <p:spPr>
          <a:xfrm>
            <a:off x="5049750" y="3630900"/>
            <a:ext cx="12807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800">
                <a:solidFill>
                  <a:schemeClr val="dk1"/>
                </a:solidFill>
                <a:latin typeface="Black Ops One"/>
                <a:ea typeface="Black Ops One"/>
                <a:cs typeface="Black Ops One"/>
                <a:sym typeface="Black Ops One"/>
              </a:rPr>
              <a:t>MARGIN</a:t>
            </a:r>
            <a:endParaRPr sz="1800">
              <a:solidFill>
                <a:schemeClr val="dk1"/>
              </a:solidFill>
              <a:latin typeface="Black Ops One"/>
              <a:ea typeface="Black Ops One"/>
              <a:cs typeface="Black Ops One"/>
              <a:sym typeface="Black Ops One"/>
            </a:endParaRPr>
          </a:p>
        </p:txBody>
      </p:sp>
      <p:sp>
        <p:nvSpPr>
          <p:cNvPr id="435" name="Google Shape;435;p42"/>
          <p:cNvSpPr/>
          <p:nvPr/>
        </p:nvSpPr>
        <p:spPr>
          <a:xfrm>
            <a:off x="7309875" y="1215375"/>
            <a:ext cx="1280700" cy="3229800"/>
          </a:xfrm>
          <a:prstGeom prst="roundRect">
            <a:avLst>
              <a:gd fmla="val 11785" name="adj"/>
            </a:avLst>
          </a:prstGeom>
          <a:gradFill>
            <a:gsLst>
              <a:gs pos="0">
                <a:srgbClr val="CCAD77"/>
              </a:gs>
              <a:gs pos="100000">
                <a:srgbClr val="B59D71"/>
              </a:gs>
            </a:gsLst>
            <a:lin ang="16206226" scaled="0"/>
          </a:gradFill>
          <a:ln>
            <a:noFill/>
          </a:ln>
        </p:spPr>
        <p:txBody>
          <a:bodyPr anchorCtr="0" anchor="t" bIns="34275" lIns="34275" spcFirstLastPara="1" rIns="34275" wrap="square" tIns="34275">
            <a:noAutofit/>
          </a:bodyPr>
          <a:lstStyle/>
          <a:p>
            <a:pPr indent="0" lvl="0" marL="0" marR="0" rtl="0" algn="l">
              <a:lnSpc>
                <a:spcPct val="100000"/>
              </a:lnSpc>
              <a:spcBef>
                <a:spcPts val="0"/>
              </a:spcBef>
              <a:spcAft>
                <a:spcPts val="0"/>
              </a:spcAft>
              <a:buClr>
                <a:srgbClr val="FEFEFE"/>
              </a:buClr>
              <a:buSzPts val="1800"/>
              <a:buFont typeface="Helvetica Neue"/>
              <a:buNone/>
            </a:pPr>
            <a:r>
              <a:t/>
            </a:r>
            <a:endParaRPr b="0" i="0" sz="1800" u="none" cap="none" strike="noStrike">
              <a:solidFill>
                <a:srgbClr val="FFFFFF"/>
              </a:solidFill>
              <a:latin typeface="Helvetica Neue"/>
              <a:ea typeface="Helvetica Neue"/>
              <a:cs typeface="Helvetica Neue"/>
              <a:sym typeface="Helvetica Neue"/>
            </a:endParaRPr>
          </a:p>
        </p:txBody>
      </p:sp>
      <p:sp>
        <p:nvSpPr>
          <p:cNvPr id="436" name="Google Shape;436;p42"/>
          <p:cNvSpPr txBox="1"/>
          <p:nvPr/>
        </p:nvSpPr>
        <p:spPr>
          <a:xfrm>
            <a:off x="6029175" y="572700"/>
            <a:ext cx="12807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1"/>
                </a:solidFill>
                <a:latin typeface="Black Ops One"/>
                <a:ea typeface="Black Ops One"/>
                <a:cs typeface="Black Ops One"/>
                <a:sym typeface="Black Ops One"/>
              </a:rPr>
              <a:t>CALLING</a:t>
            </a:r>
            <a:endParaRPr sz="1800">
              <a:solidFill>
                <a:schemeClr val="dk1"/>
              </a:solidFill>
              <a:latin typeface="Black Ops One"/>
              <a:ea typeface="Black Ops One"/>
              <a:cs typeface="Black Ops One"/>
              <a:sym typeface="Black Ops One"/>
            </a:endParaRPr>
          </a:p>
        </p:txBody>
      </p:sp>
      <p:sp>
        <p:nvSpPr>
          <p:cNvPr id="437" name="Google Shape;437;p42"/>
          <p:cNvSpPr txBox="1"/>
          <p:nvPr/>
        </p:nvSpPr>
        <p:spPr>
          <a:xfrm>
            <a:off x="4945425" y="4552100"/>
            <a:ext cx="46200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1"/>
                </a:solidFill>
                <a:latin typeface="Black Ops One"/>
                <a:ea typeface="Black Ops One"/>
                <a:cs typeface="Black Ops One"/>
                <a:sym typeface="Black Ops One"/>
              </a:rPr>
              <a:t>EFFORTS                          RESULTS</a:t>
            </a:r>
            <a:endParaRPr sz="1800">
              <a:solidFill>
                <a:schemeClr val="dk1"/>
              </a:solidFill>
              <a:latin typeface="Black Ops One"/>
              <a:ea typeface="Black Ops One"/>
              <a:cs typeface="Black Ops One"/>
              <a:sym typeface="Black Ops One"/>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1" name="Shape 441"/>
        <p:cNvGrpSpPr/>
        <p:nvPr/>
      </p:nvGrpSpPr>
      <p:grpSpPr>
        <a:xfrm>
          <a:off x="0" y="0"/>
          <a:ext cx="0" cy="0"/>
          <a:chOff x="0" y="0"/>
          <a:chExt cx="0" cy="0"/>
        </a:xfrm>
      </p:grpSpPr>
      <p:sp>
        <p:nvSpPr>
          <p:cNvPr id="442" name="Google Shape;442;p4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443" name="Google Shape;443;p43"/>
          <p:cNvSpPr txBox="1"/>
          <p:nvPr>
            <p:ph idx="1" type="body"/>
          </p:nvPr>
        </p:nvSpPr>
        <p:spPr>
          <a:xfrm>
            <a:off x="311700" y="863550"/>
            <a:ext cx="8520600" cy="3416400"/>
          </a:xfrm>
          <a:prstGeom prst="rect">
            <a:avLst/>
          </a:prstGeom>
        </p:spPr>
        <p:txBody>
          <a:bodyPr anchorCtr="0" anchor="ctr" bIns="91425" lIns="91425" spcFirstLastPara="1" rIns="91425" wrap="square" tIns="91425">
            <a:normAutofit/>
          </a:bodyPr>
          <a:lstStyle/>
          <a:p>
            <a:pPr indent="0" lvl="0" marL="0" rtl="0" algn="ctr">
              <a:spcBef>
                <a:spcPts val="0"/>
              </a:spcBef>
              <a:spcAft>
                <a:spcPts val="1200"/>
              </a:spcAft>
              <a:buNone/>
            </a:pPr>
            <a:r>
              <a:rPr lang="en"/>
              <a:t>“YOUR GOD-DESIGNED POTENTIAL”</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sp>
        <p:nvSpPr>
          <p:cNvPr id="73" name="Google Shape;73;p1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74" name="Google Shape;74;p17"/>
          <p:cNvSpPr txBox="1"/>
          <p:nvPr>
            <p:ph idx="1" type="body"/>
          </p:nvPr>
        </p:nvSpPr>
        <p:spPr>
          <a:xfrm>
            <a:off x="311700" y="2207175"/>
            <a:ext cx="8520600" cy="2361900"/>
          </a:xfrm>
          <a:prstGeom prst="rect">
            <a:avLst/>
          </a:prstGeom>
        </p:spPr>
        <p:txBody>
          <a:bodyPr anchorCtr="0" anchor="t" bIns="91425" lIns="91425" spcFirstLastPara="1" rIns="91425" wrap="square" tIns="91425">
            <a:normAutofit/>
          </a:bodyPr>
          <a:lstStyle/>
          <a:p>
            <a:pPr indent="0" lvl="0" marL="0" rtl="0" algn="ctr">
              <a:spcBef>
                <a:spcPts val="0"/>
              </a:spcBef>
              <a:spcAft>
                <a:spcPts val="1200"/>
              </a:spcAft>
              <a:buNone/>
            </a:pPr>
            <a:r>
              <a:rPr lang="en" sz="2100"/>
              <a:t>YOUR CAREER AND THE KINGDOM</a:t>
            </a:r>
            <a:endParaRPr sz="2100">
              <a:latin typeface="Black Ops One"/>
              <a:ea typeface="Black Ops One"/>
              <a:cs typeface="Black Ops One"/>
              <a:sym typeface="Black Ops One"/>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7" name="Shape 447"/>
        <p:cNvGrpSpPr/>
        <p:nvPr/>
      </p:nvGrpSpPr>
      <p:grpSpPr>
        <a:xfrm>
          <a:off x="0" y="0"/>
          <a:ext cx="0" cy="0"/>
          <a:chOff x="0" y="0"/>
          <a:chExt cx="0" cy="0"/>
        </a:xfrm>
      </p:grpSpPr>
      <p:sp>
        <p:nvSpPr>
          <p:cNvPr id="448" name="Google Shape;448;p4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DISCOVERING THE MASTERPIECE:  </a:t>
            </a:r>
            <a:endParaRPr sz="3355"/>
          </a:p>
        </p:txBody>
      </p:sp>
      <p:sp>
        <p:nvSpPr>
          <p:cNvPr id="449" name="Google Shape;449;p4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sp>
        <p:nvSpPr>
          <p:cNvPr id="450" name="Google Shape;450;p44"/>
          <p:cNvSpPr/>
          <p:nvPr/>
        </p:nvSpPr>
        <p:spPr>
          <a:xfrm>
            <a:off x="608175" y="1909900"/>
            <a:ext cx="2286000" cy="2286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Black Ops One"/>
              <a:ea typeface="Black Ops One"/>
              <a:cs typeface="Black Ops One"/>
              <a:sym typeface="Black Ops One"/>
            </a:endParaRPr>
          </a:p>
        </p:txBody>
      </p:sp>
      <p:sp>
        <p:nvSpPr>
          <p:cNvPr id="451" name="Google Shape;451;p44"/>
          <p:cNvSpPr txBox="1"/>
          <p:nvPr/>
        </p:nvSpPr>
        <p:spPr>
          <a:xfrm>
            <a:off x="950925" y="2779350"/>
            <a:ext cx="16005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1"/>
                </a:solidFill>
                <a:latin typeface="Black Ops One"/>
                <a:ea typeface="Black Ops One"/>
                <a:cs typeface="Black Ops One"/>
                <a:sym typeface="Black Ops One"/>
              </a:rPr>
              <a:t>POTENTIAL</a:t>
            </a:r>
            <a:endParaRPr sz="1800">
              <a:solidFill>
                <a:schemeClr val="dk1"/>
              </a:solidFill>
              <a:latin typeface="Black Ops One"/>
              <a:ea typeface="Black Ops One"/>
              <a:cs typeface="Black Ops One"/>
              <a:sym typeface="Black Ops One"/>
            </a:endParaRPr>
          </a:p>
        </p:txBody>
      </p:sp>
      <p:sp>
        <p:nvSpPr>
          <p:cNvPr id="452" name="Google Shape;452;p44"/>
          <p:cNvSpPr txBox="1"/>
          <p:nvPr/>
        </p:nvSpPr>
        <p:spPr>
          <a:xfrm>
            <a:off x="4363950" y="2144625"/>
            <a:ext cx="43854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1"/>
              </a:solidFill>
              <a:highlight>
                <a:srgbClr val="FFFFFF"/>
              </a:highlight>
              <a:latin typeface="Black Ops One"/>
              <a:ea typeface="Black Ops One"/>
              <a:cs typeface="Black Ops One"/>
              <a:sym typeface="Black Ops One"/>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6" name="Shape 456"/>
        <p:cNvGrpSpPr/>
        <p:nvPr/>
      </p:nvGrpSpPr>
      <p:grpSpPr>
        <a:xfrm>
          <a:off x="0" y="0"/>
          <a:ext cx="0" cy="0"/>
          <a:chOff x="0" y="0"/>
          <a:chExt cx="0" cy="0"/>
        </a:xfrm>
      </p:grpSpPr>
      <p:sp>
        <p:nvSpPr>
          <p:cNvPr id="457" name="Google Shape;457;p4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DISCOVERING THE MASTERPIECE:  </a:t>
            </a:r>
            <a:r>
              <a:rPr lang="en" sz="3355"/>
              <a:t>YOU</a:t>
            </a:r>
            <a:endParaRPr sz="3355"/>
          </a:p>
        </p:txBody>
      </p:sp>
      <p:sp>
        <p:nvSpPr>
          <p:cNvPr id="458" name="Google Shape;458;p4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sp>
        <p:nvSpPr>
          <p:cNvPr id="459" name="Google Shape;459;p45"/>
          <p:cNvSpPr/>
          <p:nvPr/>
        </p:nvSpPr>
        <p:spPr>
          <a:xfrm>
            <a:off x="608175" y="1909900"/>
            <a:ext cx="2286000" cy="2286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Black Ops One"/>
              <a:ea typeface="Black Ops One"/>
              <a:cs typeface="Black Ops One"/>
              <a:sym typeface="Black Ops One"/>
            </a:endParaRPr>
          </a:p>
        </p:txBody>
      </p:sp>
      <p:sp>
        <p:nvSpPr>
          <p:cNvPr id="460" name="Google Shape;460;p45"/>
          <p:cNvSpPr txBox="1"/>
          <p:nvPr/>
        </p:nvSpPr>
        <p:spPr>
          <a:xfrm>
            <a:off x="950925" y="2779350"/>
            <a:ext cx="16005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1"/>
                </a:solidFill>
                <a:latin typeface="Black Ops One"/>
                <a:ea typeface="Black Ops One"/>
                <a:cs typeface="Black Ops One"/>
                <a:sym typeface="Black Ops One"/>
              </a:rPr>
              <a:t>POTENTIAL</a:t>
            </a:r>
            <a:endParaRPr sz="1800">
              <a:solidFill>
                <a:schemeClr val="dk1"/>
              </a:solidFill>
              <a:latin typeface="Black Ops One"/>
              <a:ea typeface="Black Ops One"/>
              <a:cs typeface="Black Ops One"/>
              <a:sym typeface="Black Ops One"/>
            </a:endParaRPr>
          </a:p>
        </p:txBody>
      </p:sp>
      <p:sp>
        <p:nvSpPr>
          <p:cNvPr id="461" name="Google Shape;461;p45"/>
          <p:cNvSpPr txBox="1"/>
          <p:nvPr/>
        </p:nvSpPr>
        <p:spPr>
          <a:xfrm>
            <a:off x="4363950" y="2144625"/>
            <a:ext cx="4385400" cy="212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800">
                <a:solidFill>
                  <a:schemeClr val="dk1"/>
                </a:solidFill>
                <a:highlight>
                  <a:srgbClr val="FFFFFF"/>
                </a:highlight>
                <a:latin typeface="Black Ops One"/>
                <a:ea typeface="Black Ops One"/>
                <a:cs typeface="Black Ops One"/>
                <a:sym typeface="Black Ops One"/>
              </a:rPr>
              <a:t>10 </a:t>
            </a:r>
            <a:r>
              <a:rPr lang="en" sz="1800">
                <a:solidFill>
                  <a:schemeClr val="dk1"/>
                </a:solidFill>
                <a:highlight>
                  <a:srgbClr val="FFFFFF"/>
                </a:highlight>
                <a:latin typeface="Black Ops One"/>
                <a:ea typeface="Black Ops One"/>
                <a:cs typeface="Black Ops One"/>
                <a:sym typeface="Black Ops One"/>
              </a:rPr>
              <a:t>Instead, we are God’s workmanship, created in Christ Jesus to do good things. God planned for these good things to be the way that we live our lives.</a:t>
            </a:r>
            <a:endParaRPr sz="1800">
              <a:solidFill>
                <a:schemeClr val="dk1"/>
              </a:solidFill>
              <a:highlight>
                <a:srgbClr val="FFFFFF"/>
              </a:highlight>
              <a:latin typeface="Black Ops One"/>
              <a:ea typeface="Black Ops One"/>
              <a:cs typeface="Black Ops One"/>
              <a:sym typeface="Black Ops One"/>
            </a:endParaRPr>
          </a:p>
          <a:p>
            <a:pPr indent="0" lvl="0" marL="0" rtl="0" algn="l">
              <a:spcBef>
                <a:spcPts val="0"/>
              </a:spcBef>
              <a:spcAft>
                <a:spcPts val="0"/>
              </a:spcAft>
              <a:buNone/>
            </a:pPr>
            <a:r>
              <a:t/>
            </a:r>
            <a:endParaRPr sz="1800">
              <a:solidFill>
                <a:schemeClr val="dk1"/>
              </a:solidFill>
              <a:highlight>
                <a:srgbClr val="FFFFFF"/>
              </a:highlight>
              <a:latin typeface="Black Ops One"/>
              <a:ea typeface="Black Ops One"/>
              <a:cs typeface="Black Ops One"/>
              <a:sym typeface="Black Ops One"/>
            </a:endParaRPr>
          </a:p>
          <a:p>
            <a:pPr indent="0" lvl="0" marL="0" rtl="0" algn="l">
              <a:spcBef>
                <a:spcPts val="0"/>
              </a:spcBef>
              <a:spcAft>
                <a:spcPts val="0"/>
              </a:spcAft>
              <a:buNone/>
            </a:pPr>
            <a:r>
              <a:rPr lang="en" sz="1800">
                <a:solidFill>
                  <a:schemeClr val="dk1"/>
                </a:solidFill>
                <a:highlight>
                  <a:srgbClr val="FFFFFF"/>
                </a:highlight>
                <a:latin typeface="Black Ops One"/>
                <a:ea typeface="Black Ops One"/>
                <a:cs typeface="Black Ops One"/>
                <a:sym typeface="Black Ops One"/>
              </a:rPr>
              <a:t>			EPHESIANS 2:10</a:t>
            </a:r>
            <a:endParaRPr sz="1800">
              <a:solidFill>
                <a:schemeClr val="dk1"/>
              </a:solidFill>
              <a:highlight>
                <a:srgbClr val="FFFFFF"/>
              </a:highlight>
              <a:latin typeface="Black Ops One"/>
              <a:ea typeface="Black Ops One"/>
              <a:cs typeface="Black Ops One"/>
              <a:sym typeface="Black Ops One"/>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5" name="Shape 465"/>
        <p:cNvGrpSpPr/>
        <p:nvPr/>
      </p:nvGrpSpPr>
      <p:grpSpPr>
        <a:xfrm>
          <a:off x="0" y="0"/>
          <a:ext cx="0" cy="0"/>
          <a:chOff x="0" y="0"/>
          <a:chExt cx="0" cy="0"/>
        </a:xfrm>
      </p:grpSpPr>
      <p:sp>
        <p:nvSpPr>
          <p:cNvPr id="466" name="Google Shape;466;p4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467" name="Google Shape;467;p46"/>
          <p:cNvSpPr txBox="1"/>
          <p:nvPr>
            <p:ph idx="1" type="body"/>
          </p:nvPr>
        </p:nvSpPr>
        <p:spPr>
          <a:xfrm>
            <a:off x="311700" y="1120450"/>
            <a:ext cx="639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sp>
        <p:nvSpPr>
          <p:cNvPr id="468" name="Google Shape;468;p46"/>
          <p:cNvSpPr/>
          <p:nvPr/>
        </p:nvSpPr>
        <p:spPr>
          <a:xfrm>
            <a:off x="533500" y="298775"/>
            <a:ext cx="1600200" cy="16002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Black Ops One"/>
              <a:ea typeface="Black Ops One"/>
              <a:cs typeface="Black Ops One"/>
              <a:sym typeface="Black Ops One"/>
            </a:endParaRPr>
          </a:p>
        </p:txBody>
      </p:sp>
      <p:sp>
        <p:nvSpPr>
          <p:cNvPr id="469" name="Google Shape;469;p46"/>
          <p:cNvSpPr txBox="1"/>
          <p:nvPr/>
        </p:nvSpPr>
        <p:spPr>
          <a:xfrm>
            <a:off x="608050" y="816125"/>
            <a:ext cx="16005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1"/>
                </a:solidFill>
                <a:latin typeface="Black Ops One"/>
                <a:ea typeface="Black Ops One"/>
                <a:cs typeface="Black Ops One"/>
                <a:sym typeface="Black Ops One"/>
              </a:rPr>
              <a:t>POTENTIAL</a:t>
            </a:r>
            <a:endParaRPr sz="1800">
              <a:solidFill>
                <a:schemeClr val="dk1"/>
              </a:solidFill>
              <a:latin typeface="Black Ops One"/>
              <a:ea typeface="Black Ops One"/>
              <a:cs typeface="Black Ops One"/>
              <a:sym typeface="Black Ops One"/>
            </a:endParaRPr>
          </a:p>
        </p:txBody>
      </p:sp>
      <p:pic>
        <p:nvPicPr>
          <p:cNvPr id="470" name="Google Shape;470;p46"/>
          <p:cNvPicPr preferRelativeResize="0"/>
          <p:nvPr/>
        </p:nvPicPr>
        <p:blipFill>
          <a:blip r:embed="rId3">
            <a:alphaModFix/>
          </a:blip>
          <a:stretch>
            <a:fillRect/>
          </a:stretch>
        </p:blipFill>
        <p:spPr>
          <a:xfrm>
            <a:off x="3685775" y="445025"/>
            <a:ext cx="2777970" cy="4149635"/>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4" name="Shape 474"/>
        <p:cNvGrpSpPr/>
        <p:nvPr/>
      </p:nvGrpSpPr>
      <p:grpSpPr>
        <a:xfrm>
          <a:off x="0" y="0"/>
          <a:ext cx="0" cy="0"/>
          <a:chOff x="0" y="0"/>
          <a:chExt cx="0" cy="0"/>
        </a:xfrm>
      </p:grpSpPr>
      <p:sp>
        <p:nvSpPr>
          <p:cNvPr id="475" name="Google Shape;475;p47"/>
          <p:cNvSpPr txBox="1"/>
          <p:nvPr>
            <p:ph type="title"/>
          </p:nvPr>
        </p:nvSpPr>
        <p:spPr>
          <a:xfrm>
            <a:off x="2550075" y="445025"/>
            <a:ext cx="62823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YOUR NATURAL TALENTS</a:t>
            </a:r>
            <a:endParaRPr/>
          </a:p>
        </p:txBody>
      </p:sp>
      <p:sp>
        <p:nvSpPr>
          <p:cNvPr id="476" name="Google Shape;476;p47"/>
          <p:cNvSpPr txBox="1"/>
          <p:nvPr>
            <p:ph idx="1" type="body"/>
          </p:nvPr>
        </p:nvSpPr>
        <p:spPr>
          <a:xfrm>
            <a:off x="311700" y="2411375"/>
            <a:ext cx="8520600" cy="2157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“STRENGTH FINDER 2.0”</a:t>
            </a:r>
            <a:endParaRPr/>
          </a:p>
          <a:p>
            <a:pPr indent="0" lvl="0" marL="0" rtl="0" algn="l">
              <a:spcBef>
                <a:spcPts val="1200"/>
              </a:spcBef>
              <a:spcAft>
                <a:spcPts val="1200"/>
              </a:spcAft>
              <a:buNone/>
            </a:pPr>
            <a:r>
              <a:rPr lang="en"/>
              <a:t>BY: TOM RATH</a:t>
            </a:r>
            <a:endParaRPr/>
          </a:p>
        </p:txBody>
      </p:sp>
      <p:sp>
        <p:nvSpPr>
          <p:cNvPr id="477" name="Google Shape;477;p47"/>
          <p:cNvSpPr/>
          <p:nvPr/>
        </p:nvSpPr>
        <p:spPr>
          <a:xfrm>
            <a:off x="533500" y="298775"/>
            <a:ext cx="1600200" cy="16002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Black Ops One"/>
              <a:ea typeface="Black Ops One"/>
              <a:cs typeface="Black Ops One"/>
              <a:sym typeface="Black Ops One"/>
            </a:endParaRPr>
          </a:p>
        </p:txBody>
      </p:sp>
      <p:sp>
        <p:nvSpPr>
          <p:cNvPr id="478" name="Google Shape;478;p47"/>
          <p:cNvSpPr txBox="1"/>
          <p:nvPr/>
        </p:nvSpPr>
        <p:spPr>
          <a:xfrm>
            <a:off x="608050" y="816125"/>
            <a:ext cx="16005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1"/>
                </a:solidFill>
                <a:latin typeface="Black Ops One"/>
                <a:ea typeface="Black Ops One"/>
                <a:cs typeface="Black Ops One"/>
                <a:sym typeface="Black Ops One"/>
              </a:rPr>
              <a:t>POTENTIAL</a:t>
            </a:r>
            <a:endParaRPr sz="1800">
              <a:solidFill>
                <a:schemeClr val="dk1"/>
              </a:solidFill>
              <a:latin typeface="Black Ops One"/>
              <a:ea typeface="Black Ops One"/>
              <a:cs typeface="Black Ops One"/>
              <a:sym typeface="Black Ops One"/>
            </a:endParaRPr>
          </a:p>
        </p:txBody>
      </p:sp>
      <p:pic>
        <p:nvPicPr>
          <p:cNvPr id="479" name="Google Shape;479;p47"/>
          <p:cNvPicPr preferRelativeResize="0"/>
          <p:nvPr/>
        </p:nvPicPr>
        <p:blipFill>
          <a:blip r:embed="rId3">
            <a:alphaModFix/>
          </a:blip>
          <a:stretch>
            <a:fillRect/>
          </a:stretch>
        </p:blipFill>
        <p:spPr>
          <a:xfrm>
            <a:off x="5392371" y="1077650"/>
            <a:ext cx="2765146" cy="360045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3" name="Shape 483"/>
        <p:cNvGrpSpPr/>
        <p:nvPr/>
      </p:nvGrpSpPr>
      <p:grpSpPr>
        <a:xfrm>
          <a:off x="0" y="0"/>
          <a:ext cx="0" cy="0"/>
          <a:chOff x="0" y="0"/>
          <a:chExt cx="0" cy="0"/>
        </a:xfrm>
      </p:grpSpPr>
      <p:sp>
        <p:nvSpPr>
          <p:cNvPr id="484" name="Google Shape;484;p4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485" name="Google Shape;485;p48"/>
          <p:cNvSpPr txBox="1"/>
          <p:nvPr>
            <p:ph idx="1" type="body"/>
          </p:nvPr>
        </p:nvSpPr>
        <p:spPr>
          <a:xfrm>
            <a:off x="2422050" y="1493775"/>
            <a:ext cx="1878000" cy="3075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MY TOP FIVE</a:t>
            </a:r>
            <a:endParaRPr/>
          </a:p>
          <a:p>
            <a:pPr indent="0" lvl="0" marL="0" rtl="0" algn="l">
              <a:spcBef>
                <a:spcPts val="1200"/>
              </a:spcBef>
              <a:spcAft>
                <a:spcPts val="0"/>
              </a:spcAft>
              <a:buNone/>
            </a:pPr>
            <a:r>
              <a:rPr lang="en"/>
              <a:t>NATURAL</a:t>
            </a:r>
            <a:endParaRPr/>
          </a:p>
          <a:p>
            <a:pPr indent="0" lvl="0" marL="0" rtl="0" algn="l">
              <a:spcBef>
                <a:spcPts val="1200"/>
              </a:spcBef>
              <a:spcAft>
                <a:spcPts val="1200"/>
              </a:spcAft>
              <a:buNone/>
            </a:pPr>
            <a:r>
              <a:rPr lang="en"/>
              <a:t>TALLENTS</a:t>
            </a:r>
            <a:endParaRPr/>
          </a:p>
        </p:txBody>
      </p:sp>
      <p:sp>
        <p:nvSpPr>
          <p:cNvPr id="486" name="Google Shape;486;p48"/>
          <p:cNvSpPr/>
          <p:nvPr/>
        </p:nvSpPr>
        <p:spPr>
          <a:xfrm>
            <a:off x="533500" y="298775"/>
            <a:ext cx="1600200" cy="16002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Black Ops One"/>
              <a:ea typeface="Black Ops One"/>
              <a:cs typeface="Black Ops One"/>
              <a:sym typeface="Black Ops One"/>
            </a:endParaRPr>
          </a:p>
        </p:txBody>
      </p:sp>
      <p:sp>
        <p:nvSpPr>
          <p:cNvPr id="487" name="Google Shape;487;p48"/>
          <p:cNvSpPr txBox="1"/>
          <p:nvPr/>
        </p:nvSpPr>
        <p:spPr>
          <a:xfrm>
            <a:off x="608050" y="816125"/>
            <a:ext cx="16005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1"/>
                </a:solidFill>
                <a:latin typeface="Black Ops One"/>
                <a:ea typeface="Black Ops One"/>
                <a:cs typeface="Black Ops One"/>
                <a:sym typeface="Black Ops One"/>
              </a:rPr>
              <a:t>POTENTIAL</a:t>
            </a:r>
            <a:endParaRPr sz="1800">
              <a:solidFill>
                <a:schemeClr val="dk1"/>
              </a:solidFill>
              <a:latin typeface="Black Ops One"/>
              <a:ea typeface="Black Ops One"/>
              <a:cs typeface="Black Ops One"/>
              <a:sym typeface="Black Ops One"/>
            </a:endParaRPr>
          </a:p>
        </p:txBody>
      </p:sp>
      <p:sp>
        <p:nvSpPr>
          <p:cNvPr id="488" name="Google Shape;488;p48"/>
          <p:cNvSpPr txBox="1"/>
          <p:nvPr>
            <p:ph type="title"/>
          </p:nvPr>
        </p:nvSpPr>
        <p:spPr>
          <a:xfrm>
            <a:off x="2550075" y="445025"/>
            <a:ext cx="62823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YOUR NATURAL TALENTS</a:t>
            </a:r>
            <a:endParaRPr/>
          </a:p>
        </p:txBody>
      </p:sp>
      <p:sp>
        <p:nvSpPr>
          <p:cNvPr id="489" name="Google Shape;489;p48"/>
          <p:cNvSpPr txBox="1"/>
          <p:nvPr/>
        </p:nvSpPr>
        <p:spPr>
          <a:xfrm>
            <a:off x="4748050" y="1643150"/>
            <a:ext cx="1088400" cy="1569900"/>
          </a:xfrm>
          <a:prstGeom prst="rect">
            <a:avLst/>
          </a:prstGeom>
          <a:noFill/>
          <a:ln>
            <a:noFill/>
          </a:ln>
        </p:spPr>
        <p:txBody>
          <a:bodyPr anchorCtr="0" anchor="t" bIns="91425" lIns="91425" spcFirstLastPara="1" rIns="91425" wrap="square" tIns="91425">
            <a:spAutoFit/>
          </a:bodyPr>
          <a:lstStyle/>
          <a:p>
            <a:pPr indent="-342900" lvl="0" marL="457200" rtl="0" algn="l">
              <a:spcBef>
                <a:spcPts val="0"/>
              </a:spcBef>
              <a:spcAft>
                <a:spcPts val="0"/>
              </a:spcAft>
              <a:buClr>
                <a:schemeClr val="dk1"/>
              </a:buClr>
              <a:buSzPts val="1800"/>
              <a:buFont typeface="Black Ops One"/>
              <a:buAutoNum type="arabicPeriod"/>
            </a:pPr>
            <a:r>
              <a:rPr lang="en" sz="1800">
                <a:solidFill>
                  <a:schemeClr val="dk1"/>
                </a:solidFill>
                <a:latin typeface="Black Ops One"/>
                <a:ea typeface="Black Ops One"/>
                <a:cs typeface="Black Ops One"/>
                <a:sym typeface="Black Ops One"/>
              </a:rPr>
              <a:t> </a:t>
            </a:r>
            <a:endParaRPr sz="1800">
              <a:solidFill>
                <a:schemeClr val="dk1"/>
              </a:solidFill>
              <a:latin typeface="Black Ops One"/>
              <a:ea typeface="Black Ops One"/>
              <a:cs typeface="Black Ops One"/>
              <a:sym typeface="Black Ops One"/>
            </a:endParaRPr>
          </a:p>
          <a:p>
            <a:pPr indent="-342900" lvl="0" marL="457200" rtl="0" algn="l">
              <a:spcBef>
                <a:spcPts val="0"/>
              </a:spcBef>
              <a:spcAft>
                <a:spcPts val="0"/>
              </a:spcAft>
              <a:buClr>
                <a:schemeClr val="dk1"/>
              </a:buClr>
              <a:buSzPts val="1800"/>
              <a:buFont typeface="Black Ops One"/>
              <a:buAutoNum type="arabicPeriod"/>
            </a:pPr>
            <a:r>
              <a:rPr lang="en" sz="1800">
                <a:solidFill>
                  <a:schemeClr val="dk1"/>
                </a:solidFill>
                <a:latin typeface="Black Ops One"/>
                <a:ea typeface="Black Ops One"/>
                <a:cs typeface="Black Ops One"/>
                <a:sym typeface="Black Ops One"/>
              </a:rPr>
              <a:t> </a:t>
            </a:r>
            <a:endParaRPr sz="1800">
              <a:solidFill>
                <a:schemeClr val="dk1"/>
              </a:solidFill>
              <a:latin typeface="Black Ops One"/>
              <a:ea typeface="Black Ops One"/>
              <a:cs typeface="Black Ops One"/>
              <a:sym typeface="Black Ops One"/>
            </a:endParaRPr>
          </a:p>
          <a:p>
            <a:pPr indent="-342900" lvl="0" marL="457200" rtl="0" algn="l">
              <a:spcBef>
                <a:spcPts val="0"/>
              </a:spcBef>
              <a:spcAft>
                <a:spcPts val="0"/>
              </a:spcAft>
              <a:buClr>
                <a:schemeClr val="dk1"/>
              </a:buClr>
              <a:buSzPts val="1800"/>
              <a:buFont typeface="Black Ops One"/>
              <a:buAutoNum type="arabicPeriod"/>
            </a:pPr>
            <a:r>
              <a:rPr lang="en" sz="1800">
                <a:solidFill>
                  <a:schemeClr val="dk1"/>
                </a:solidFill>
                <a:latin typeface="Black Ops One"/>
                <a:ea typeface="Black Ops One"/>
                <a:cs typeface="Black Ops One"/>
                <a:sym typeface="Black Ops One"/>
              </a:rPr>
              <a:t> </a:t>
            </a:r>
            <a:endParaRPr sz="1800">
              <a:solidFill>
                <a:schemeClr val="dk1"/>
              </a:solidFill>
              <a:latin typeface="Black Ops One"/>
              <a:ea typeface="Black Ops One"/>
              <a:cs typeface="Black Ops One"/>
              <a:sym typeface="Black Ops One"/>
            </a:endParaRPr>
          </a:p>
          <a:p>
            <a:pPr indent="-342900" lvl="0" marL="457200" rtl="0" algn="l">
              <a:spcBef>
                <a:spcPts val="0"/>
              </a:spcBef>
              <a:spcAft>
                <a:spcPts val="0"/>
              </a:spcAft>
              <a:buClr>
                <a:schemeClr val="dk1"/>
              </a:buClr>
              <a:buSzPts val="1800"/>
              <a:buFont typeface="Black Ops One"/>
              <a:buAutoNum type="arabicPeriod"/>
            </a:pPr>
            <a:r>
              <a:rPr lang="en" sz="1800">
                <a:solidFill>
                  <a:schemeClr val="dk1"/>
                </a:solidFill>
                <a:latin typeface="Black Ops One"/>
                <a:ea typeface="Black Ops One"/>
                <a:cs typeface="Black Ops One"/>
                <a:sym typeface="Black Ops One"/>
              </a:rPr>
              <a:t> </a:t>
            </a:r>
            <a:endParaRPr sz="1800">
              <a:solidFill>
                <a:schemeClr val="dk1"/>
              </a:solidFill>
              <a:latin typeface="Black Ops One"/>
              <a:ea typeface="Black Ops One"/>
              <a:cs typeface="Black Ops One"/>
              <a:sym typeface="Black Ops One"/>
            </a:endParaRPr>
          </a:p>
          <a:p>
            <a:pPr indent="-342900" lvl="0" marL="457200" rtl="0" algn="l">
              <a:spcBef>
                <a:spcPts val="0"/>
              </a:spcBef>
              <a:spcAft>
                <a:spcPts val="0"/>
              </a:spcAft>
              <a:buClr>
                <a:schemeClr val="dk1"/>
              </a:buClr>
              <a:buSzPts val="1800"/>
              <a:buFont typeface="Black Ops One"/>
              <a:buAutoNum type="arabicPeriod"/>
            </a:pPr>
            <a:r>
              <a:t/>
            </a:r>
            <a:endParaRPr sz="1800">
              <a:solidFill>
                <a:schemeClr val="dk1"/>
              </a:solidFill>
              <a:latin typeface="Black Ops One"/>
              <a:ea typeface="Black Ops One"/>
              <a:cs typeface="Black Ops One"/>
              <a:sym typeface="Black Ops One"/>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3" name="Shape 493"/>
        <p:cNvGrpSpPr/>
        <p:nvPr/>
      </p:nvGrpSpPr>
      <p:grpSpPr>
        <a:xfrm>
          <a:off x="0" y="0"/>
          <a:ext cx="0" cy="0"/>
          <a:chOff x="0" y="0"/>
          <a:chExt cx="0" cy="0"/>
        </a:xfrm>
      </p:grpSpPr>
      <p:sp>
        <p:nvSpPr>
          <p:cNvPr id="494" name="Google Shape;494;p4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495" name="Google Shape;495;p49"/>
          <p:cNvSpPr txBox="1"/>
          <p:nvPr>
            <p:ph idx="1" type="body"/>
          </p:nvPr>
        </p:nvSpPr>
        <p:spPr>
          <a:xfrm>
            <a:off x="2051650" y="1450900"/>
            <a:ext cx="2193300" cy="3075300"/>
          </a:xfrm>
          <a:prstGeom prst="rect">
            <a:avLst/>
          </a:prstGeom>
        </p:spPr>
        <p:txBody>
          <a:bodyPr anchorCtr="0" anchor="t" bIns="91425" lIns="91425" spcFirstLastPara="1" rIns="91425" wrap="square" tIns="91425">
            <a:normAutofit/>
          </a:bodyPr>
          <a:lstStyle/>
          <a:p>
            <a:pPr indent="0" lvl="0" marL="0" rtl="0" algn="l">
              <a:lnSpc>
                <a:spcPct val="100000"/>
              </a:lnSpc>
              <a:spcBef>
                <a:spcPts val="0"/>
              </a:spcBef>
              <a:spcAft>
                <a:spcPts val="0"/>
              </a:spcAft>
              <a:buNone/>
            </a:pPr>
            <a:r>
              <a:rPr lang="en" sz="2400"/>
              <a:t>MY TOP FIVE</a:t>
            </a:r>
            <a:endParaRPr sz="2400"/>
          </a:p>
          <a:p>
            <a:pPr indent="0" lvl="0" marL="0" rtl="0" algn="l">
              <a:spcBef>
                <a:spcPts val="1200"/>
              </a:spcBef>
              <a:spcAft>
                <a:spcPts val="0"/>
              </a:spcAft>
              <a:buNone/>
            </a:pPr>
            <a:r>
              <a:rPr lang="en" sz="2400"/>
              <a:t>NATURAL</a:t>
            </a:r>
            <a:endParaRPr sz="2400"/>
          </a:p>
          <a:p>
            <a:pPr indent="0" lvl="0" marL="0" rtl="0" algn="l">
              <a:spcBef>
                <a:spcPts val="1200"/>
              </a:spcBef>
              <a:spcAft>
                <a:spcPts val="1200"/>
              </a:spcAft>
              <a:buNone/>
            </a:pPr>
            <a:r>
              <a:rPr lang="en" sz="2400"/>
              <a:t>TALLENTS</a:t>
            </a:r>
            <a:endParaRPr sz="2400"/>
          </a:p>
        </p:txBody>
      </p:sp>
      <p:sp>
        <p:nvSpPr>
          <p:cNvPr id="496" name="Google Shape;496;p49"/>
          <p:cNvSpPr/>
          <p:nvPr/>
        </p:nvSpPr>
        <p:spPr>
          <a:xfrm>
            <a:off x="533500" y="298775"/>
            <a:ext cx="1600200" cy="16002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Black Ops One"/>
              <a:ea typeface="Black Ops One"/>
              <a:cs typeface="Black Ops One"/>
              <a:sym typeface="Black Ops One"/>
            </a:endParaRPr>
          </a:p>
        </p:txBody>
      </p:sp>
      <p:sp>
        <p:nvSpPr>
          <p:cNvPr id="497" name="Google Shape;497;p49"/>
          <p:cNvSpPr txBox="1"/>
          <p:nvPr/>
        </p:nvSpPr>
        <p:spPr>
          <a:xfrm>
            <a:off x="608050" y="816125"/>
            <a:ext cx="16005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1"/>
                </a:solidFill>
                <a:latin typeface="Black Ops One"/>
                <a:ea typeface="Black Ops One"/>
                <a:cs typeface="Black Ops One"/>
                <a:sym typeface="Black Ops One"/>
              </a:rPr>
              <a:t>POTENTIAL</a:t>
            </a:r>
            <a:endParaRPr sz="1800">
              <a:solidFill>
                <a:schemeClr val="dk1"/>
              </a:solidFill>
              <a:latin typeface="Black Ops One"/>
              <a:ea typeface="Black Ops One"/>
              <a:cs typeface="Black Ops One"/>
              <a:sym typeface="Black Ops One"/>
            </a:endParaRPr>
          </a:p>
        </p:txBody>
      </p:sp>
      <p:sp>
        <p:nvSpPr>
          <p:cNvPr id="498" name="Google Shape;498;p49"/>
          <p:cNvSpPr txBox="1"/>
          <p:nvPr>
            <p:ph type="title"/>
          </p:nvPr>
        </p:nvSpPr>
        <p:spPr>
          <a:xfrm>
            <a:off x="2550075" y="445025"/>
            <a:ext cx="62823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YOUR NATURAL TALENTS</a:t>
            </a:r>
            <a:endParaRPr/>
          </a:p>
        </p:txBody>
      </p:sp>
      <p:sp>
        <p:nvSpPr>
          <p:cNvPr id="499" name="Google Shape;499;p49"/>
          <p:cNvSpPr txBox="1"/>
          <p:nvPr/>
        </p:nvSpPr>
        <p:spPr>
          <a:xfrm>
            <a:off x="4748050" y="1643150"/>
            <a:ext cx="2897700" cy="2031900"/>
          </a:xfrm>
          <a:prstGeom prst="rect">
            <a:avLst/>
          </a:prstGeom>
          <a:noFill/>
          <a:ln>
            <a:noFill/>
          </a:ln>
        </p:spPr>
        <p:txBody>
          <a:bodyPr anchorCtr="0" anchor="t" bIns="91425" lIns="91425" spcFirstLastPara="1" rIns="91425" wrap="square" tIns="91425">
            <a:spAutoFit/>
          </a:bodyPr>
          <a:lstStyle/>
          <a:p>
            <a:pPr indent="-381000" lvl="0" marL="457200" rtl="0" algn="l">
              <a:spcBef>
                <a:spcPts val="0"/>
              </a:spcBef>
              <a:spcAft>
                <a:spcPts val="0"/>
              </a:spcAft>
              <a:buClr>
                <a:schemeClr val="dk1"/>
              </a:buClr>
              <a:buSzPts val="2400"/>
              <a:buFont typeface="Black Ops One"/>
              <a:buAutoNum type="arabicPeriod"/>
            </a:pPr>
            <a:r>
              <a:rPr lang="en" sz="2400">
                <a:solidFill>
                  <a:schemeClr val="dk1"/>
                </a:solidFill>
                <a:latin typeface="Black Ops One"/>
                <a:ea typeface="Black Ops One"/>
                <a:cs typeface="Black Ops One"/>
                <a:sym typeface="Black Ops One"/>
              </a:rPr>
              <a:t>FUTURISTIC</a:t>
            </a:r>
            <a:endParaRPr sz="2400">
              <a:solidFill>
                <a:schemeClr val="dk1"/>
              </a:solidFill>
              <a:latin typeface="Black Ops One"/>
              <a:ea typeface="Black Ops One"/>
              <a:cs typeface="Black Ops One"/>
              <a:sym typeface="Black Ops One"/>
            </a:endParaRPr>
          </a:p>
          <a:p>
            <a:pPr indent="-381000" lvl="0" marL="457200" rtl="0" algn="l">
              <a:spcBef>
                <a:spcPts val="0"/>
              </a:spcBef>
              <a:spcAft>
                <a:spcPts val="0"/>
              </a:spcAft>
              <a:buClr>
                <a:schemeClr val="dk1"/>
              </a:buClr>
              <a:buSzPts val="2400"/>
              <a:buFont typeface="Black Ops One"/>
              <a:buAutoNum type="arabicPeriod"/>
            </a:pPr>
            <a:r>
              <a:rPr lang="en" sz="2400">
                <a:solidFill>
                  <a:schemeClr val="dk1"/>
                </a:solidFill>
                <a:latin typeface="Black Ops One"/>
                <a:ea typeface="Black Ops One"/>
                <a:cs typeface="Black Ops One"/>
                <a:sym typeface="Black Ops One"/>
              </a:rPr>
              <a:t>STRATEGIC</a:t>
            </a:r>
            <a:endParaRPr sz="2400">
              <a:solidFill>
                <a:schemeClr val="dk1"/>
              </a:solidFill>
              <a:latin typeface="Black Ops One"/>
              <a:ea typeface="Black Ops One"/>
              <a:cs typeface="Black Ops One"/>
              <a:sym typeface="Black Ops One"/>
            </a:endParaRPr>
          </a:p>
          <a:p>
            <a:pPr indent="-381000" lvl="0" marL="457200" rtl="0" algn="l">
              <a:spcBef>
                <a:spcPts val="0"/>
              </a:spcBef>
              <a:spcAft>
                <a:spcPts val="0"/>
              </a:spcAft>
              <a:buClr>
                <a:schemeClr val="dk1"/>
              </a:buClr>
              <a:buSzPts val="2400"/>
              <a:buFont typeface="Black Ops One"/>
              <a:buAutoNum type="arabicPeriod"/>
            </a:pPr>
            <a:r>
              <a:rPr lang="en" sz="2400">
                <a:solidFill>
                  <a:schemeClr val="dk1"/>
                </a:solidFill>
                <a:latin typeface="Black Ops One"/>
                <a:ea typeface="Black Ops One"/>
                <a:cs typeface="Black Ops One"/>
                <a:sym typeface="Black Ops One"/>
              </a:rPr>
              <a:t>ACTIVATOR</a:t>
            </a:r>
            <a:endParaRPr sz="2400">
              <a:solidFill>
                <a:schemeClr val="dk1"/>
              </a:solidFill>
              <a:latin typeface="Black Ops One"/>
              <a:ea typeface="Black Ops One"/>
              <a:cs typeface="Black Ops One"/>
              <a:sym typeface="Black Ops One"/>
            </a:endParaRPr>
          </a:p>
          <a:p>
            <a:pPr indent="-381000" lvl="0" marL="457200" rtl="0" algn="l">
              <a:spcBef>
                <a:spcPts val="0"/>
              </a:spcBef>
              <a:spcAft>
                <a:spcPts val="0"/>
              </a:spcAft>
              <a:buClr>
                <a:schemeClr val="dk1"/>
              </a:buClr>
              <a:buSzPts val="2400"/>
              <a:buFont typeface="Black Ops One"/>
              <a:buAutoNum type="arabicPeriod"/>
            </a:pPr>
            <a:r>
              <a:rPr lang="en" sz="2400">
                <a:solidFill>
                  <a:schemeClr val="dk1"/>
                </a:solidFill>
                <a:latin typeface="Black Ops One"/>
                <a:ea typeface="Black Ops One"/>
                <a:cs typeface="Black Ops One"/>
                <a:sym typeface="Black Ops One"/>
              </a:rPr>
              <a:t>LEARNER</a:t>
            </a:r>
            <a:endParaRPr sz="2400">
              <a:solidFill>
                <a:schemeClr val="dk1"/>
              </a:solidFill>
              <a:latin typeface="Black Ops One"/>
              <a:ea typeface="Black Ops One"/>
              <a:cs typeface="Black Ops One"/>
              <a:sym typeface="Black Ops One"/>
            </a:endParaRPr>
          </a:p>
          <a:p>
            <a:pPr indent="-381000" lvl="0" marL="457200" rtl="0" algn="l">
              <a:spcBef>
                <a:spcPts val="0"/>
              </a:spcBef>
              <a:spcAft>
                <a:spcPts val="0"/>
              </a:spcAft>
              <a:buClr>
                <a:schemeClr val="dk1"/>
              </a:buClr>
              <a:buSzPts val="2400"/>
              <a:buFont typeface="Black Ops One"/>
              <a:buAutoNum type="arabicPeriod"/>
            </a:pPr>
            <a:r>
              <a:rPr lang="en" sz="2400">
                <a:solidFill>
                  <a:schemeClr val="dk1"/>
                </a:solidFill>
                <a:latin typeface="Black Ops One"/>
                <a:ea typeface="Black Ops One"/>
                <a:cs typeface="Black Ops One"/>
                <a:sym typeface="Black Ops One"/>
              </a:rPr>
              <a:t>IDEATION</a:t>
            </a:r>
            <a:endParaRPr sz="2400">
              <a:solidFill>
                <a:schemeClr val="dk1"/>
              </a:solidFill>
              <a:latin typeface="Black Ops One"/>
              <a:ea typeface="Black Ops One"/>
              <a:cs typeface="Black Ops One"/>
              <a:sym typeface="Black Ops One"/>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3" name="Shape 503"/>
        <p:cNvGrpSpPr/>
        <p:nvPr/>
      </p:nvGrpSpPr>
      <p:grpSpPr>
        <a:xfrm>
          <a:off x="0" y="0"/>
          <a:ext cx="0" cy="0"/>
          <a:chOff x="0" y="0"/>
          <a:chExt cx="0" cy="0"/>
        </a:xfrm>
      </p:grpSpPr>
      <p:sp>
        <p:nvSpPr>
          <p:cNvPr id="504" name="Google Shape;504;p50"/>
          <p:cNvSpPr txBox="1"/>
          <p:nvPr/>
        </p:nvSpPr>
        <p:spPr>
          <a:xfrm>
            <a:off x="2843675" y="2159238"/>
            <a:ext cx="15924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500">
                <a:solidFill>
                  <a:schemeClr val="dk1"/>
                </a:solidFill>
                <a:latin typeface="Black Ops One"/>
                <a:ea typeface="Black Ops One"/>
                <a:cs typeface="Black Ops One"/>
                <a:sym typeface="Black Ops One"/>
              </a:rPr>
              <a:t>TIME </a:t>
            </a:r>
            <a:endParaRPr sz="1500">
              <a:solidFill>
                <a:schemeClr val="dk1"/>
              </a:solidFill>
              <a:latin typeface="Black Ops One"/>
              <a:ea typeface="Black Ops One"/>
              <a:cs typeface="Black Ops One"/>
              <a:sym typeface="Black Ops One"/>
            </a:endParaRPr>
          </a:p>
          <a:p>
            <a:pPr indent="0" lvl="0" marL="0" rtl="0" algn="l">
              <a:spcBef>
                <a:spcPts val="0"/>
              </a:spcBef>
              <a:spcAft>
                <a:spcPts val="0"/>
              </a:spcAft>
              <a:buNone/>
            </a:pPr>
            <a:r>
              <a:rPr lang="en" sz="1500">
                <a:solidFill>
                  <a:schemeClr val="dk1"/>
                </a:solidFill>
                <a:latin typeface="Black Ops One"/>
                <a:ea typeface="Black Ops One"/>
                <a:cs typeface="Black Ops One"/>
                <a:sym typeface="Black Ops One"/>
              </a:rPr>
              <a:t>SPENT</a:t>
            </a:r>
            <a:endParaRPr sz="1500">
              <a:solidFill>
                <a:schemeClr val="dk1"/>
              </a:solidFill>
              <a:latin typeface="Black Ops One"/>
              <a:ea typeface="Black Ops One"/>
              <a:cs typeface="Black Ops One"/>
              <a:sym typeface="Black Ops One"/>
            </a:endParaRPr>
          </a:p>
        </p:txBody>
      </p:sp>
      <p:sp>
        <p:nvSpPr>
          <p:cNvPr id="505" name="Google Shape;505;p50"/>
          <p:cNvSpPr/>
          <p:nvPr/>
        </p:nvSpPr>
        <p:spPr>
          <a:xfrm flipH="1">
            <a:off x="5190090" y="1799191"/>
            <a:ext cx="1280610" cy="2361798"/>
          </a:xfrm>
          <a:custGeom>
            <a:rect b="b" l="l" r="r" t="t"/>
            <a:pathLst>
              <a:path extrusionOk="0" h="21600" w="21600">
                <a:moveTo>
                  <a:pt x="0" y="0"/>
                </a:moveTo>
                <a:lnTo>
                  <a:pt x="0" y="21600"/>
                </a:lnTo>
                <a:lnTo>
                  <a:pt x="21600" y="21600"/>
                </a:lnTo>
                <a:close/>
              </a:path>
            </a:pathLst>
          </a:custGeom>
          <a:solidFill>
            <a:schemeClr val="accent2"/>
          </a:solidFill>
          <a:ln>
            <a:noFill/>
          </a:ln>
        </p:spPr>
        <p:txBody>
          <a:bodyPr anchorCtr="0" anchor="t" bIns="34275" lIns="34275" spcFirstLastPara="1" rIns="34275" wrap="square" tIns="34275">
            <a:noAutofit/>
          </a:bodyPr>
          <a:lstStyle/>
          <a:p>
            <a:pPr indent="0" lvl="0" marL="0" marR="0" rtl="0" algn="l">
              <a:lnSpc>
                <a:spcPct val="100000"/>
              </a:lnSpc>
              <a:spcBef>
                <a:spcPts val="0"/>
              </a:spcBef>
              <a:spcAft>
                <a:spcPts val="0"/>
              </a:spcAft>
              <a:buClr>
                <a:srgbClr val="000000"/>
              </a:buClr>
              <a:buSzPts val="1800"/>
              <a:buFont typeface="Helvetica Neue"/>
              <a:buNone/>
            </a:pPr>
            <a:r>
              <a:t/>
            </a:r>
            <a:endParaRPr b="0" i="0" sz="1800" u="none" cap="none" strike="noStrike">
              <a:solidFill>
                <a:srgbClr val="FFFFFF"/>
              </a:solidFill>
              <a:latin typeface="Helvetica Neue"/>
              <a:ea typeface="Helvetica Neue"/>
              <a:cs typeface="Helvetica Neue"/>
              <a:sym typeface="Helvetica Neue"/>
            </a:endParaRPr>
          </a:p>
        </p:txBody>
      </p:sp>
      <p:sp>
        <p:nvSpPr>
          <p:cNvPr id="506" name="Google Shape;506;p50"/>
          <p:cNvSpPr/>
          <p:nvPr/>
        </p:nvSpPr>
        <p:spPr>
          <a:xfrm>
            <a:off x="6470700" y="708300"/>
            <a:ext cx="1280700" cy="3501600"/>
          </a:xfrm>
          <a:prstGeom prst="roundRect">
            <a:avLst>
              <a:gd fmla="val 11785" name="adj"/>
            </a:avLst>
          </a:prstGeom>
          <a:gradFill>
            <a:gsLst>
              <a:gs pos="0">
                <a:srgbClr val="FEFEFE"/>
              </a:gs>
              <a:gs pos="100000">
                <a:srgbClr val="DDDDDD"/>
              </a:gs>
            </a:gsLst>
            <a:lin ang="10800025" scaled="0"/>
          </a:gradFill>
          <a:ln>
            <a:noFill/>
          </a:ln>
          <a:effectLst>
            <a:outerShdw blurRad="431800" rotWithShape="0" dir="5405758" dist="152400">
              <a:srgbClr val="000000">
                <a:alpha val="65880"/>
              </a:srgbClr>
            </a:outerShdw>
          </a:effectLst>
        </p:spPr>
        <p:txBody>
          <a:bodyPr anchorCtr="0" anchor="t" bIns="34275" lIns="34275" spcFirstLastPara="1" rIns="34275" wrap="square" tIns="34275">
            <a:noAutofit/>
          </a:bodyPr>
          <a:lstStyle/>
          <a:p>
            <a:pPr indent="0" lvl="0" marL="0" marR="0" rtl="0" algn="l">
              <a:lnSpc>
                <a:spcPct val="100000"/>
              </a:lnSpc>
              <a:spcBef>
                <a:spcPts val="0"/>
              </a:spcBef>
              <a:spcAft>
                <a:spcPts val="0"/>
              </a:spcAft>
              <a:buClr>
                <a:srgbClr val="DDDDDD"/>
              </a:buClr>
              <a:buSzPts val="1800"/>
              <a:buFont typeface="Helvetica Neue"/>
              <a:buNone/>
            </a:pPr>
            <a:r>
              <a:t/>
            </a:r>
            <a:endParaRPr b="0" i="0" sz="1800" u="none" cap="none" strike="noStrike">
              <a:solidFill>
                <a:srgbClr val="FFFFFF"/>
              </a:solidFill>
              <a:latin typeface="Helvetica Neue"/>
              <a:ea typeface="Helvetica Neue"/>
              <a:cs typeface="Helvetica Neue"/>
              <a:sym typeface="Helvetica Neue"/>
            </a:endParaRPr>
          </a:p>
        </p:txBody>
      </p:sp>
      <p:sp>
        <p:nvSpPr>
          <p:cNvPr id="507" name="Google Shape;507;p50"/>
          <p:cNvSpPr/>
          <p:nvPr/>
        </p:nvSpPr>
        <p:spPr>
          <a:xfrm>
            <a:off x="3968900" y="706800"/>
            <a:ext cx="1280700" cy="3501600"/>
          </a:xfrm>
          <a:prstGeom prst="roundRect">
            <a:avLst>
              <a:gd fmla="val 11785" name="adj"/>
            </a:avLst>
          </a:prstGeom>
          <a:gradFill>
            <a:gsLst>
              <a:gs pos="0">
                <a:srgbClr val="FEFEFE"/>
              </a:gs>
              <a:gs pos="100000">
                <a:srgbClr val="CACACA"/>
              </a:gs>
            </a:gsLst>
            <a:lin ang="10800025" scaled="0"/>
          </a:gradFill>
          <a:ln>
            <a:noFill/>
          </a:ln>
          <a:effectLst>
            <a:outerShdw blurRad="431800" rotWithShape="0" dir="5405758" dist="152400">
              <a:srgbClr val="000000">
                <a:alpha val="65880"/>
              </a:srgbClr>
            </a:outerShdw>
          </a:effectLst>
        </p:spPr>
        <p:txBody>
          <a:bodyPr anchorCtr="0" anchor="t" bIns="34275" lIns="34275" spcFirstLastPara="1" rIns="34275" wrap="square" tIns="34275">
            <a:noAutofit/>
          </a:bodyPr>
          <a:lstStyle/>
          <a:p>
            <a:pPr indent="0" lvl="0" marL="0" marR="0" rtl="0" algn="l">
              <a:lnSpc>
                <a:spcPct val="100000"/>
              </a:lnSpc>
              <a:spcBef>
                <a:spcPts val="0"/>
              </a:spcBef>
              <a:spcAft>
                <a:spcPts val="0"/>
              </a:spcAft>
              <a:buClr>
                <a:srgbClr val="CACACA"/>
              </a:buClr>
              <a:buSzPts val="1800"/>
              <a:buFont typeface="Helvetica Neue"/>
              <a:buNone/>
            </a:pPr>
            <a:r>
              <a:t/>
            </a:r>
            <a:endParaRPr b="0" i="0" sz="1800" u="none" cap="none" strike="noStrike">
              <a:solidFill>
                <a:srgbClr val="FFFFFF"/>
              </a:solidFill>
              <a:latin typeface="Helvetica Neue"/>
              <a:ea typeface="Helvetica Neue"/>
              <a:cs typeface="Helvetica Neue"/>
              <a:sym typeface="Helvetica Neue"/>
            </a:endParaRPr>
          </a:p>
        </p:txBody>
      </p:sp>
      <p:sp>
        <p:nvSpPr>
          <p:cNvPr id="508" name="Google Shape;508;p50"/>
          <p:cNvSpPr/>
          <p:nvPr/>
        </p:nvSpPr>
        <p:spPr>
          <a:xfrm>
            <a:off x="3968900" y="3077325"/>
            <a:ext cx="1280700" cy="1136700"/>
          </a:xfrm>
          <a:prstGeom prst="roundRect">
            <a:avLst>
              <a:gd fmla="val 19049" name="adj"/>
            </a:avLst>
          </a:prstGeom>
          <a:gradFill>
            <a:gsLst>
              <a:gs pos="0">
                <a:srgbClr val="CCAD77"/>
              </a:gs>
              <a:gs pos="100000">
                <a:srgbClr val="B59D71"/>
              </a:gs>
            </a:gsLst>
            <a:lin ang="16206226" scaled="0"/>
          </a:gradFill>
          <a:ln>
            <a:noFill/>
          </a:ln>
        </p:spPr>
        <p:txBody>
          <a:bodyPr anchorCtr="0" anchor="t" bIns="34275" lIns="34275" spcFirstLastPara="1" rIns="34275" wrap="square" tIns="34275">
            <a:noAutofit/>
          </a:bodyPr>
          <a:lstStyle/>
          <a:p>
            <a:pPr indent="0" lvl="0" marL="0" marR="0" rtl="0" algn="l">
              <a:lnSpc>
                <a:spcPct val="100000"/>
              </a:lnSpc>
              <a:spcBef>
                <a:spcPts val="0"/>
              </a:spcBef>
              <a:spcAft>
                <a:spcPts val="0"/>
              </a:spcAft>
              <a:buClr>
                <a:srgbClr val="FEFEFE"/>
              </a:buClr>
              <a:buSzPts val="1800"/>
              <a:buFont typeface="Helvetica Neue"/>
              <a:buNone/>
            </a:pPr>
            <a:r>
              <a:t/>
            </a:r>
            <a:endParaRPr b="0" i="0" sz="1800" u="none" cap="none" strike="noStrike">
              <a:solidFill>
                <a:srgbClr val="FFFFFF"/>
              </a:solidFill>
              <a:latin typeface="Helvetica Neue"/>
              <a:ea typeface="Helvetica Neue"/>
              <a:cs typeface="Helvetica Neue"/>
              <a:sym typeface="Helvetica Neue"/>
            </a:endParaRPr>
          </a:p>
        </p:txBody>
      </p:sp>
      <p:sp>
        <p:nvSpPr>
          <p:cNvPr id="509" name="Google Shape;509;p50"/>
          <p:cNvSpPr/>
          <p:nvPr/>
        </p:nvSpPr>
        <p:spPr>
          <a:xfrm>
            <a:off x="6470700" y="1344400"/>
            <a:ext cx="1280700" cy="2883000"/>
          </a:xfrm>
          <a:prstGeom prst="roundRect">
            <a:avLst>
              <a:gd fmla="val 11785" name="adj"/>
            </a:avLst>
          </a:prstGeom>
          <a:gradFill>
            <a:gsLst>
              <a:gs pos="0">
                <a:srgbClr val="CCAD77"/>
              </a:gs>
              <a:gs pos="100000">
                <a:srgbClr val="B59D71"/>
              </a:gs>
            </a:gsLst>
            <a:lin ang="16206226" scaled="0"/>
          </a:gradFill>
          <a:ln>
            <a:noFill/>
          </a:ln>
        </p:spPr>
        <p:txBody>
          <a:bodyPr anchorCtr="0" anchor="t" bIns="34275" lIns="34275" spcFirstLastPara="1" rIns="34275" wrap="square" tIns="34275">
            <a:noAutofit/>
          </a:bodyPr>
          <a:lstStyle/>
          <a:p>
            <a:pPr indent="0" lvl="0" marL="0" marR="0" rtl="0" algn="l">
              <a:lnSpc>
                <a:spcPct val="100000"/>
              </a:lnSpc>
              <a:spcBef>
                <a:spcPts val="0"/>
              </a:spcBef>
              <a:spcAft>
                <a:spcPts val="0"/>
              </a:spcAft>
              <a:buClr>
                <a:srgbClr val="FEFEFE"/>
              </a:buClr>
              <a:buSzPts val="1800"/>
              <a:buFont typeface="Helvetica Neue"/>
              <a:buNone/>
            </a:pPr>
            <a:r>
              <a:t/>
            </a:r>
            <a:endParaRPr b="0" i="0" sz="1800" u="none" cap="none" strike="noStrike">
              <a:solidFill>
                <a:srgbClr val="FFFFFF"/>
              </a:solidFill>
              <a:latin typeface="Helvetica Neue"/>
              <a:ea typeface="Helvetica Neue"/>
              <a:cs typeface="Helvetica Neue"/>
              <a:sym typeface="Helvetica Neue"/>
            </a:endParaRPr>
          </a:p>
        </p:txBody>
      </p:sp>
      <p:sp>
        <p:nvSpPr>
          <p:cNvPr id="510" name="Google Shape;510;p50"/>
          <p:cNvSpPr txBox="1"/>
          <p:nvPr/>
        </p:nvSpPr>
        <p:spPr>
          <a:xfrm>
            <a:off x="3787775" y="4406625"/>
            <a:ext cx="46200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1"/>
                </a:solidFill>
                <a:latin typeface="Black Ops One"/>
                <a:ea typeface="Black Ops One"/>
                <a:cs typeface="Black Ops One"/>
                <a:sym typeface="Black Ops One"/>
              </a:rPr>
              <a:t>EFFORTS                            RESULTS</a:t>
            </a:r>
            <a:endParaRPr sz="1800">
              <a:solidFill>
                <a:schemeClr val="dk1"/>
              </a:solidFill>
              <a:latin typeface="Black Ops One"/>
              <a:ea typeface="Black Ops One"/>
              <a:cs typeface="Black Ops One"/>
              <a:sym typeface="Black Ops One"/>
            </a:endParaRPr>
          </a:p>
        </p:txBody>
      </p:sp>
      <p:sp>
        <p:nvSpPr>
          <p:cNvPr id="511" name="Google Shape;511;p50"/>
          <p:cNvSpPr txBox="1"/>
          <p:nvPr/>
        </p:nvSpPr>
        <p:spPr>
          <a:xfrm>
            <a:off x="2843675" y="3611675"/>
            <a:ext cx="14298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1"/>
                </a:solidFill>
                <a:latin typeface="Black Ops One"/>
                <a:ea typeface="Black Ops One"/>
                <a:cs typeface="Black Ops One"/>
                <a:sym typeface="Black Ops One"/>
              </a:rPr>
              <a:t>TIME INVESTED</a:t>
            </a:r>
            <a:endParaRPr>
              <a:solidFill>
                <a:schemeClr val="dk1"/>
              </a:solidFill>
              <a:latin typeface="Black Ops One"/>
              <a:ea typeface="Black Ops One"/>
              <a:cs typeface="Black Ops One"/>
              <a:sym typeface="Black Ops One"/>
            </a:endParaRPr>
          </a:p>
        </p:txBody>
      </p:sp>
      <p:sp>
        <p:nvSpPr>
          <p:cNvPr id="512" name="Google Shape;512;p50"/>
          <p:cNvSpPr txBox="1"/>
          <p:nvPr/>
        </p:nvSpPr>
        <p:spPr>
          <a:xfrm>
            <a:off x="375200" y="2615625"/>
            <a:ext cx="61746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1"/>
              </a:solidFill>
              <a:latin typeface="Black Ops One"/>
              <a:ea typeface="Black Ops One"/>
              <a:cs typeface="Black Ops One"/>
              <a:sym typeface="Black Ops One"/>
            </a:endParaRPr>
          </a:p>
        </p:txBody>
      </p:sp>
      <p:sp>
        <p:nvSpPr>
          <p:cNvPr id="513" name="Google Shape;513;p50"/>
          <p:cNvSpPr txBox="1"/>
          <p:nvPr/>
        </p:nvSpPr>
        <p:spPr>
          <a:xfrm>
            <a:off x="3813050" y="3090475"/>
            <a:ext cx="1592400" cy="1031400"/>
          </a:xfrm>
          <a:prstGeom prst="rect">
            <a:avLst/>
          </a:prstGeom>
          <a:noFill/>
          <a:ln>
            <a:noFill/>
          </a:ln>
        </p:spPr>
        <p:txBody>
          <a:bodyPr anchorCtr="0" anchor="t" bIns="91425" lIns="91425" spcFirstLastPara="1" rIns="91425" wrap="square" tIns="91425">
            <a:spAutoFit/>
          </a:bodyPr>
          <a:lstStyle/>
          <a:p>
            <a:pPr indent="-298450" lvl="0" marL="457200" rtl="0" algn="l">
              <a:spcBef>
                <a:spcPts val="0"/>
              </a:spcBef>
              <a:spcAft>
                <a:spcPts val="0"/>
              </a:spcAft>
              <a:buClr>
                <a:schemeClr val="dk1"/>
              </a:buClr>
              <a:buSzPts val="1100"/>
              <a:buFont typeface="Black Ops One"/>
              <a:buAutoNum type="arabicPeriod"/>
            </a:pPr>
            <a:r>
              <a:rPr lang="en" sz="1100">
                <a:solidFill>
                  <a:schemeClr val="dk1"/>
                </a:solidFill>
                <a:latin typeface="Black Ops One"/>
                <a:ea typeface="Black Ops One"/>
                <a:cs typeface="Black Ops One"/>
                <a:sym typeface="Black Ops One"/>
              </a:rPr>
              <a:t>FUTURISTIC</a:t>
            </a:r>
            <a:endParaRPr sz="1100">
              <a:solidFill>
                <a:schemeClr val="dk1"/>
              </a:solidFill>
              <a:latin typeface="Black Ops One"/>
              <a:ea typeface="Black Ops One"/>
              <a:cs typeface="Black Ops One"/>
              <a:sym typeface="Black Ops One"/>
            </a:endParaRPr>
          </a:p>
          <a:p>
            <a:pPr indent="-298450" lvl="0" marL="457200" rtl="0" algn="l">
              <a:spcBef>
                <a:spcPts val="0"/>
              </a:spcBef>
              <a:spcAft>
                <a:spcPts val="0"/>
              </a:spcAft>
              <a:buClr>
                <a:schemeClr val="dk1"/>
              </a:buClr>
              <a:buSzPts val="1100"/>
              <a:buFont typeface="Black Ops One"/>
              <a:buAutoNum type="arabicPeriod"/>
            </a:pPr>
            <a:r>
              <a:rPr lang="en" sz="1100">
                <a:solidFill>
                  <a:schemeClr val="dk1"/>
                </a:solidFill>
                <a:latin typeface="Black Ops One"/>
                <a:ea typeface="Black Ops One"/>
                <a:cs typeface="Black Ops One"/>
                <a:sym typeface="Black Ops One"/>
              </a:rPr>
              <a:t>STRATEGIC</a:t>
            </a:r>
            <a:endParaRPr sz="1100">
              <a:solidFill>
                <a:schemeClr val="dk1"/>
              </a:solidFill>
              <a:latin typeface="Black Ops One"/>
              <a:ea typeface="Black Ops One"/>
              <a:cs typeface="Black Ops One"/>
              <a:sym typeface="Black Ops One"/>
            </a:endParaRPr>
          </a:p>
          <a:p>
            <a:pPr indent="-298450" lvl="0" marL="457200" rtl="0" algn="l">
              <a:spcBef>
                <a:spcPts val="0"/>
              </a:spcBef>
              <a:spcAft>
                <a:spcPts val="0"/>
              </a:spcAft>
              <a:buClr>
                <a:schemeClr val="dk1"/>
              </a:buClr>
              <a:buSzPts val="1100"/>
              <a:buFont typeface="Black Ops One"/>
              <a:buAutoNum type="arabicPeriod"/>
            </a:pPr>
            <a:r>
              <a:rPr lang="en" sz="1100">
                <a:solidFill>
                  <a:schemeClr val="dk1"/>
                </a:solidFill>
                <a:latin typeface="Black Ops One"/>
                <a:ea typeface="Black Ops One"/>
                <a:cs typeface="Black Ops One"/>
                <a:sym typeface="Black Ops One"/>
              </a:rPr>
              <a:t>ACTIVATOR</a:t>
            </a:r>
            <a:endParaRPr sz="1100">
              <a:solidFill>
                <a:schemeClr val="dk1"/>
              </a:solidFill>
              <a:latin typeface="Black Ops One"/>
              <a:ea typeface="Black Ops One"/>
              <a:cs typeface="Black Ops One"/>
              <a:sym typeface="Black Ops One"/>
            </a:endParaRPr>
          </a:p>
          <a:p>
            <a:pPr indent="-298450" lvl="0" marL="457200" rtl="0" algn="l">
              <a:spcBef>
                <a:spcPts val="0"/>
              </a:spcBef>
              <a:spcAft>
                <a:spcPts val="0"/>
              </a:spcAft>
              <a:buClr>
                <a:schemeClr val="dk1"/>
              </a:buClr>
              <a:buSzPts val="1100"/>
              <a:buFont typeface="Black Ops One"/>
              <a:buAutoNum type="arabicPeriod"/>
            </a:pPr>
            <a:r>
              <a:rPr lang="en" sz="1100">
                <a:solidFill>
                  <a:schemeClr val="dk1"/>
                </a:solidFill>
                <a:latin typeface="Black Ops One"/>
                <a:ea typeface="Black Ops One"/>
                <a:cs typeface="Black Ops One"/>
                <a:sym typeface="Black Ops One"/>
              </a:rPr>
              <a:t>LEARNER</a:t>
            </a:r>
            <a:endParaRPr sz="1100">
              <a:solidFill>
                <a:schemeClr val="dk1"/>
              </a:solidFill>
              <a:latin typeface="Black Ops One"/>
              <a:ea typeface="Black Ops One"/>
              <a:cs typeface="Black Ops One"/>
              <a:sym typeface="Black Ops One"/>
            </a:endParaRPr>
          </a:p>
          <a:p>
            <a:pPr indent="-298450" lvl="0" marL="457200" rtl="0" algn="l">
              <a:spcBef>
                <a:spcPts val="0"/>
              </a:spcBef>
              <a:spcAft>
                <a:spcPts val="0"/>
              </a:spcAft>
              <a:buClr>
                <a:schemeClr val="dk1"/>
              </a:buClr>
              <a:buSzPts val="1100"/>
              <a:buFont typeface="Black Ops One"/>
              <a:buAutoNum type="arabicPeriod"/>
            </a:pPr>
            <a:r>
              <a:rPr lang="en" sz="1100">
                <a:solidFill>
                  <a:schemeClr val="dk1"/>
                </a:solidFill>
                <a:latin typeface="Black Ops One"/>
                <a:ea typeface="Black Ops One"/>
                <a:cs typeface="Black Ops One"/>
                <a:sym typeface="Black Ops One"/>
              </a:rPr>
              <a:t>IDEATION</a:t>
            </a:r>
            <a:endParaRPr sz="1100">
              <a:solidFill>
                <a:schemeClr val="dk1"/>
              </a:solidFill>
              <a:latin typeface="Black Ops One"/>
              <a:ea typeface="Black Ops One"/>
              <a:cs typeface="Black Ops One"/>
              <a:sym typeface="Black Ops One"/>
            </a:endParaRPr>
          </a:p>
        </p:txBody>
      </p:sp>
      <p:sp>
        <p:nvSpPr>
          <p:cNvPr id="514" name="Google Shape;514;p50"/>
          <p:cNvSpPr txBox="1"/>
          <p:nvPr/>
        </p:nvSpPr>
        <p:spPr>
          <a:xfrm>
            <a:off x="171525" y="2669250"/>
            <a:ext cx="2415000" cy="1293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1"/>
                </a:solidFill>
                <a:latin typeface="Black Ops One"/>
                <a:ea typeface="Black Ops One"/>
                <a:cs typeface="Black Ops One"/>
                <a:sym typeface="Black Ops One"/>
              </a:rPr>
              <a:t>YOUR NATURAL TALENTS ARE ALSO YOUR BEST TIME INVESTMENT</a:t>
            </a:r>
            <a:endParaRPr sz="1800">
              <a:solidFill>
                <a:schemeClr val="dk1"/>
              </a:solidFill>
              <a:latin typeface="Black Ops One"/>
              <a:ea typeface="Black Ops One"/>
              <a:cs typeface="Black Ops One"/>
              <a:sym typeface="Black Ops One"/>
            </a:endParaRPr>
          </a:p>
        </p:txBody>
      </p:sp>
      <p:sp>
        <p:nvSpPr>
          <p:cNvPr id="515" name="Google Shape;515;p50"/>
          <p:cNvSpPr/>
          <p:nvPr/>
        </p:nvSpPr>
        <p:spPr>
          <a:xfrm>
            <a:off x="533500" y="298775"/>
            <a:ext cx="1600200" cy="16002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Black Ops One"/>
              <a:ea typeface="Black Ops One"/>
              <a:cs typeface="Black Ops One"/>
              <a:sym typeface="Black Ops One"/>
            </a:endParaRPr>
          </a:p>
        </p:txBody>
      </p:sp>
      <p:sp>
        <p:nvSpPr>
          <p:cNvPr id="516" name="Google Shape;516;p50"/>
          <p:cNvSpPr txBox="1"/>
          <p:nvPr/>
        </p:nvSpPr>
        <p:spPr>
          <a:xfrm>
            <a:off x="608050" y="816125"/>
            <a:ext cx="16005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1"/>
                </a:solidFill>
                <a:latin typeface="Black Ops One"/>
                <a:ea typeface="Black Ops One"/>
                <a:cs typeface="Black Ops One"/>
                <a:sym typeface="Black Ops One"/>
              </a:rPr>
              <a:t>POTENTIAL</a:t>
            </a:r>
            <a:endParaRPr sz="1800">
              <a:solidFill>
                <a:schemeClr val="dk1"/>
              </a:solidFill>
              <a:latin typeface="Black Ops One"/>
              <a:ea typeface="Black Ops One"/>
              <a:cs typeface="Black Ops One"/>
              <a:sym typeface="Black Ops One"/>
            </a:endParaRPr>
          </a:p>
        </p:txBody>
      </p:sp>
      <p:sp>
        <p:nvSpPr>
          <p:cNvPr id="517" name="Google Shape;517;p50"/>
          <p:cNvSpPr txBox="1"/>
          <p:nvPr>
            <p:ph type="title"/>
          </p:nvPr>
        </p:nvSpPr>
        <p:spPr>
          <a:xfrm>
            <a:off x="2125475" y="135600"/>
            <a:ext cx="62823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YOUR NATURAL TALENTS</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1" name="Shape 521"/>
        <p:cNvGrpSpPr/>
        <p:nvPr/>
      </p:nvGrpSpPr>
      <p:grpSpPr>
        <a:xfrm>
          <a:off x="0" y="0"/>
          <a:ext cx="0" cy="0"/>
          <a:chOff x="0" y="0"/>
          <a:chExt cx="0" cy="0"/>
        </a:xfrm>
      </p:grpSpPr>
      <p:sp>
        <p:nvSpPr>
          <p:cNvPr id="522" name="Google Shape;522;p5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523" name="Google Shape;523;p51"/>
          <p:cNvSpPr txBox="1"/>
          <p:nvPr>
            <p:ph idx="1" type="body"/>
          </p:nvPr>
        </p:nvSpPr>
        <p:spPr>
          <a:xfrm>
            <a:off x="1940275" y="1715175"/>
            <a:ext cx="6891900" cy="2853600"/>
          </a:xfrm>
          <a:prstGeom prst="rect">
            <a:avLst/>
          </a:prstGeom>
        </p:spPr>
        <p:txBody>
          <a:bodyPr anchorCtr="0" anchor="t" bIns="91425" lIns="91425" spcFirstLastPara="1" rIns="91425" wrap="square" tIns="91425">
            <a:normAutofit/>
          </a:bodyPr>
          <a:lstStyle/>
          <a:p>
            <a:pPr indent="-342900" lvl="0" marL="457200" rtl="0" algn="l">
              <a:lnSpc>
                <a:spcPct val="200000"/>
              </a:lnSpc>
              <a:spcBef>
                <a:spcPts val="0"/>
              </a:spcBef>
              <a:spcAft>
                <a:spcPts val="0"/>
              </a:spcAft>
              <a:buSzPts val="1800"/>
              <a:buAutoNum type="arabicPeriod"/>
            </a:pPr>
            <a:r>
              <a:rPr lang="en"/>
              <a:t>NAME IT:  DEFINE OUR NATURAL TALENTS.</a:t>
            </a:r>
            <a:endParaRPr/>
          </a:p>
          <a:p>
            <a:pPr indent="-342900" lvl="0" marL="457200" rtl="0" algn="l">
              <a:lnSpc>
                <a:spcPct val="200000"/>
              </a:lnSpc>
              <a:spcBef>
                <a:spcPts val="0"/>
              </a:spcBef>
              <a:spcAft>
                <a:spcPts val="0"/>
              </a:spcAft>
              <a:buSzPts val="1800"/>
              <a:buAutoNum type="arabicPeriod"/>
            </a:pPr>
            <a:r>
              <a:rPr lang="en"/>
              <a:t>CLAIM IT:  REALLY UNDERSTAND AND OWN THEM.</a:t>
            </a:r>
            <a:endParaRPr/>
          </a:p>
          <a:p>
            <a:pPr indent="-342900" lvl="0" marL="457200" rtl="0" algn="l">
              <a:lnSpc>
                <a:spcPct val="200000"/>
              </a:lnSpc>
              <a:spcBef>
                <a:spcPts val="0"/>
              </a:spcBef>
              <a:spcAft>
                <a:spcPts val="0"/>
              </a:spcAft>
              <a:buSzPts val="1800"/>
              <a:buAutoNum type="arabicPeriod"/>
            </a:pPr>
            <a:r>
              <a:rPr lang="en"/>
              <a:t>AIM IT:  REPEATEDLY CHOOSE ACTIVITIES THAT USE OUR TALENTS.</a:t>
            </a:r>
            <a:endParaRPr/>
          </a:p>
        </p:txBody>
      </p:sp>
      <p:sp>
        <p:nvSpPr>
          <p:cNvPr id="524" name="Google Shape;524;p51"/>
          <p:cNvSpPr/>
          <p:nvPr/>
        </p:nvSpPr>
        <p:spPr>
          <a:xfrm>
            <a:off x="533500" y="298775"/>
            <a:ext cx="1600200" cy="16002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Black Ops One"/>
              <a:ea typeface="Black Ops One"/>
              <a:cs typeface="Black Ops One"/>
              <a:sym typeface="Black Ops One"/>
            </a:endParaRPr>
          </a:p>
        </p:txBody>
      </p:sp>
      <p:sp>
        <p:nvSpPr>
          <p:cNvPr id="525" name="Google Shape;525;p51"/>
          <p:cNvSpPr txBox="1"/>
          <p:nvPr/>
        </p:nvSpPr>
        <p:spPr>
          <a:xfrm>
            <a:off x="608050" y="816125"/>
            <a:ext cx="16005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1"/>
                </a:solidFill>
                <a:latin typeface="Black Ops One"/>
                <a:ea typeface="Black Ops One"/>
                <a:cs typeface="Black Ops One"/>
                <a:sym typeface="Black Ops One"/>
              </a:rPr>
              <a:t>POTENTIAL</a:t>
            </a:r>
            <a:endParaRPr sz="1800">
              <a:solidFill>
                <a:schemeClr val="dk1"/>
              </a:solidFill>
              <a:latin typeface="Black Ops One"/>
              <a:ea typeface="Black Ops One"/>
              <a:cs typeface="Black Ops One"/>
              <a:sym typeface="Black Ops One"/>
            </a:endParaRPr>
          </a:p>
        </p:txBody>
      </p:sp>
      <p:sp>
        <p:nvSpPr>
          <p:cNvPr id="526" name="Google Shape;526;p51"/>
          <p:cNvSpPr txBox="1"/>
          <p:nvPr>
            <p:ph type="title"/>
          </p:nvPr>
        </p:nvSpPr>
        <p:spPr>
          <a:xfrm>
            <a:off x="2125475" y="135600"/>
            <a:ext cx="62823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YOUR NATURAL TALENTS</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0" name="Shape 530"/>
        <p:cNvGrpSpPr/>
        <p:nvPr/>
      </p:nvGrpSpPr>
      <p:grpSpPr>
        <a:xfrm>
          <a:off x="0" y="0"/>
          <a:ext cx="0" cy="0"/>
          <a:chOff x="0" y="0"/>
          <a:chExt cx="0" cy="0"/>
        </a:xfrm>
      </p:grpSpPr>
      <p:sp>
        <p:nvSpPr>
          <p:cNvPr id="531" name="Google Shape;531;p5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532" name="Google Shape;532;p52"/>
          <p:cNvSpPr txBox="1"/>
          <p:nvPr>
            <p:ph idx="1" type="body"/>
          </p:nvPr>
        </p:nvSpPr>
        <p:spPr>
          <a:xfrm>
            <a:off x="311700" y="782550"/>
            <a:ext cx="8520600" cy="3486300"/>
          </a:xfrm>
          <a:prstGeom prst="rect">
            <a:avLst/>
          </a:prstGeom>
        </p:spPr>
        <p:txBody>
          <a:bodyPr anchorCtr="0" anchor="ctr" bIns="91425" lIns="91425" spcFirstLastPara="1" rIns="91425" wrap="square" tIns="91425">
            <a:normAutofit/>
          </a:bodyPr>
          <a:lstStyle/>
          <a:p>
            <a:pPr indent="0" lvl="0" marL="0" rtl="0" algn="ctr">
              <a:spcBef>
                <a:spcPts val="0"/>
              </a:spcBef>
              <a:spcAft>
                <a:spcPts val="1200"/>
              </a:spcAft>
              <a:buNone/>
            </a:pPr>
            <a:r>
              <a:rPr lang="en"/>
              <a:t>“YOUR ROLE IN PRODUCTIVITY”</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6" name="Shape 536"/>
        <p:cNvGrpSpPr/>
        <p:nvPr/>
      </p:nvGrpSpPr>
      <p:grpSpPr>
        <a:xfrm>
          <a:off x="0" y="0"/>
          <a:ext cx="0" cy="0"/>
          <a:chOff x="0" y="0"/>
          <a:chExt cx="0" cy="0"/>
        </a:xfrm>
      </p:grpSpPr>
      <p:sp>
        <p:nvSpPr>
          <p:cNvPr id="537" name="Google Shape;537;p5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538" name="Google Shape;538;p53"/>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539" name="Google Shape;539;p53"/>
          <p:cNvPicPr preferRelativeResize="0"/>
          <p:nvPr/>
        </p:nvPicPr>
        <p:blipFill>
          <a:blip r:embed="rId3">
            <a:alphaModFix/>
          </a:blip>
          <a:stretch>
            <a:fillRect/>
          </a:stretch>
        </p:blipFill>
        <p:spPr>
          <a:xfrm>
            <a:off x="0" y="0"/>
            <a:ext cx="9144000" cy="51435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1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3020"/>
              <a:t>KEY QUESTION:</a:t>
            </a:r>
            <a:endParaRPr sz="3020"/>
          </a:p>
        </p:txBody>
      </p:sp>
      <p:sp>
        <p:nvSpPr>
          <p:cNvPr id="80" name="Google Shape;80;p18"/>
          <p:cNvSpPr txBox="1"/>
          <p:nvPr>
            <p:ph idx="1" type="body"/>
          </p:nvPr>
        </p:nvSpPr>
        <p:spPr>
          <a:xfrm>
            <a:off x="311700" y="2297100"/>
            <a:ext cx="8520600" cy="2271600"/>
          </a:xfrm>
          <a:prstGeom prst="rect">
            <a:avLst/>
          </a:prstGeom>
        </p:spPr>
        <p:txBody>
          <a:bodyPr anchorCtr="0" anchor="t" bIns="91425" lIns="91425" spcFirstLastPara="1" rIns="91425" wrap="square" tIns="91425">
            <a:normAutofit/>
          </a:bodyPr>
          <a:lstStyle/>
          <a:p>
            <a:pPr indent="0" lvl="0" marL="0" rtl="0" algn="ctr">
              <a:spcBef>
                <a:spcPts val="0"/>
              </a:spcBef>
              <a:spcAft>
                <a:spcPts val="1200"/>
              </a:spcAft>
              <a:buNone/>
            </a:pPr>
            <a:r>
              <a:rPr lang="en" sz="2500"/>
              <a:t>WHAT IS THE HIGH-CALL OF GOD?</a:t>
            </a:r>
            <a:endParaRPr sz="2500"/>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3" name="Shape 543"/>
        <p:cNvGrpSpPr/>
        <p:nvPr/>
      </p:nvGrpSpPr>
      <p:grpSpPr>
        <a:xfrm>
          <a:off x="0" y="0"/>
          <a:ext cx="0" cy="0"/>
          <a:chOff x="0" y="0"/>
          <a:chExt cx="0" cy="0"/>
        </a:xfrm>
      </p:grpSpPr>
      <p:sp>
        <p:nvSpPr>
          <p:cNvPr id="544" name="Google Shape;544;p54"/>
          <p:cNvSpPr txBox="1"/>
          <p:nvPr>
            <p:ph type="title"/>
          </p:nvPr>
        </p:nvSpPr>
        <p:spPr>
          <a:xfrm>
            <a:off x="2679950" y="445025"/>
            <a:ext cx="61524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LEADERSHIP BY SEASON</a:t>
            </a:r>
            <a:endParaRPr/>
          </a:p>
        </p:txBody>
      </p:sp>
      <p:sp>
        <p:nvSpPr>
          <p:cNvPr id="545" name="Google Shape;545;p54"/>
          <p:cNvSpPr txBox="1"/>
          <p:nvPr>
            <p:ph idx="1" type="body"/>
          </p:nvPr>
        </p:nvSpPr>
        <p:spPr>
          <a:xfrm>
            <a:off x="311700" y="2111800"/>
            <a:ext cx="599400" cy="24570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sp>
        <p:nvSpPr>
          <p:cNvPr id="546" name="Google Shape;546;p54"/>
          <p:cNvSpPr/>
          <p:nvPr/>
        </p:nvSpPr>
        <p:spPr>
          <a:xfrm>
            <a:off x="533500" y="298775"/>
            <a:ext cx="1600200" cy="16002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Black Ops One"/>
              <a:ea typeface="Black Ops One"/>
              <a:cs typeface="Black Ops One"/>
              <a:sym typeface="Black Ops One"/>
            </a:endParaRPr>
          </a:p>
        </p:txBody>
      </p:sp>
      <p:sp>
        <p:nvSpPr>
          <p:cNvPr id="547" name="Google Shape;547;p54"/>
          <p:cNvSpPr txBox="1"/>
          <p:nvPr/>
        </p:nvSpPr>
        <p:spPr>
          <a:xfrm>
            <a:off x="608050" y="816125"/>
            <a:ext cx="16005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1"/>
                </a:solidFill>
                <a:latin typeface="Black Ops One"/>
                <a:ea typeface="Black Ops One"/>
                <a:cs typeface="Black Ops One"/>
                <a:sym typeface="Black Ops One"/>
              </a:rPr>
              <a:t>POTENTIAL</a:t>
            </a:r>
            <a:endParaRPr sz="1800">
              <a:solidFill>
                <a:schemeClr val="dk1"/>
              </a:solidFill>
              <a:latin typeface="Black Ops One"/>
              <a:ea typeface="Black Ops One"/>
              <a:cs typeface="Black Ops One"/>
              <a:sym typeface="Black Ops One"/>
            </a:endParaRPr>
          </a:p>
        </p:txBody>
      </p:sp>
      <p:cxnSp>
        <p:nvCxnSpPr>
          <p:cNvPr id="548" name="Google Shape;548;p54"/>
          <p:cNvCxnSpPr/>
          <p:nvPr/>
        </p:nvCxnSpPr>
        <p:spPr>
          <a:xfrm>
            <a:off x="2208550" y="4041375"/>
            <a:ext cx="4834500" cy="42900"/>
          </a:xfrm>
          <a:prstGeom prst="straightConnector1">
            <a:avLst/>
          </a:prstGeom>
          <a:noFill/>
          <a:ln cap="flat" cmpd="sng" w="38100">
            <a:solidFill>
              <a:schemeClr val="dk2"/>
            </a:solidFill>
            <a:prstDash val="solid"/>
            <a:round/>
            <a:headEnd len="med" w="med" type="none"/>
            <a:tailEnd len="med" w="med" type="triangle"/>
          </a:ln>
        </p:spPr>
      </p:cxnSp>
      <p:sp>
        <p:nvSpPr>
          <p:cNvPr id="549" name="Google Shape;549;p54"/>
          <p:cNvSpPr txBox="1"/>
          <p:nvPr/>
        </p:nvSpPr>
        <p:spPr>
          <a:xfrm>
            <a:off x="4164600" y="4191450"/>
            <a:ext cx="8148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1"/>
                </a:solidFill>
                <a:latin typeface="Black Ops One"/>
                <a:ea typeface="Black Ops One"/>
                <a:cs typeface="Black Ops One"/>
                <a:sym typeface="Black Ops One"/>
              </a:rPr>
              <a:t>TIME</a:t>
            </a:r>
            <a:endParaRPr sz="1800">
              <a:solidFill>
                <a:schemeClr val="dk1"/>
              </a:solidFill>
              <a:latin typeface="Black Ops One"/>
              <a:ea typeface="Black Ops One"/>
              <a:cs typeface="Black Ops One"/>
              <a:sym typeface="Black Ops One"/>
            </a:endParaRPr>
          </a:p>
        </p:txBody>
      </p:sp>
      <p:sp>
        <p:nvSpPr>
          <p:cNvPr id="550" name="Google Shape;550;p54"/>
          <p:cNvSpPr/>
          <p:nvPr/>
        </p:nvSpPr>
        <p:spPr>
          <a:xfrm>
            <a:off x="2219000" y="1407863"/>
            <a:ext cx="4598800" cy="2279750"/>
          </a:xfrm>
          <a:custGeom>
            <a:rect b="b" l="l" r="r" t="t"/>
            <a:pathLst>
              <a:path extrusionOk="0" h="91190" w="183952">
                <a:moveTo>
                  <a:pt x="0" y="86903"/>
                </a:moveTo>
                <a:cubicBezTo>
                  <a:pt x="5717" y="77327"/>
                  <a:pt x="23297" y="43308"/>
                  <a:pt x="34303" y="29444"/>
                </a:cubicBezTo>
                <a:cubicBezTo>
                  <a:pt x="45309" y="15580"/>
                  <a:pt x="56386" y="8505"/>
                  <a:pt x="66034" y="3717"/>
                </a:cubicBezTo>
                <a:cubicBezTo>
                  <a:pt x="75682" y="-1071"/>
                  <a:pt x="83972" y="-71"/>
                  <a:pt x="92190" y="715"/>
                </a:cubicBezTo>
                <a:cubicBezTo>
                  <a:pt x="100409" y="1501"/>
                  <a:pt x="107627" y="2574"/>
                  <a:pt x="115345" y="8434"/>
                </a:cubicBezTo>
                <a:cubicBezTo>
                  <a:pt x="123063" y="14294"/>
                  <a:pt x="132425" y="28515"/>
                  <a:pt x="138500" y="35876"/>
                </a:cubicBezTo>
                <a:cubicBezTo>
                  <a:pt x="144575" y="43237"/>
                  <a:pt x="146719" y="45953"/>
                  <a:pt x="151793" y="52599"/>
                </a:cubicBezTo>
                <a:cubicBezTo>
                  <a:pt x="156867" y="59245"/>
                  <a:pt x="163584" y="69322"/>
                  <a:pt x="168944" y="75754"/>
                </a:cubicBezTo>
                <a:cubicBezTo>
                  <a:pt x="174304" y="82186"/>
                  <a:pt x="181451" y="88618"/>
                  <a:pt x="183952" y="91191"/>
                </a:cubicBezTo>
              </a:path>
            </a:pathLst>
          </a:custGeom>
          <a:noFill/>
          <a:ln cap="flat" cmpd="sng" w="9525">
            <a:solidFill>
              <a:schemeClr val="dk2"/>
            </a:solidFill>
            <a:prstDash val="solid"/>
            <a:round/>
            <a:headEnd len="med" w="med" type="none"/>
            <a:tailEnd len="med" w="med" type="none"/>
          </a:ln>
        </p:spPr>
      </p:sp>
      <p:sp>
        <p:nvSpPr>
          <p:cNvPr id="551" name="Google Shape;551;p54"/>
          <p:cNvSpPr/>
          <p:nvPr/>
        </p:nvSpPr>
        <p:spPr>
          <a:xfrm>
            <a:off x="1994350" y="2571750"/>
            <a:ext cx="1200300" cy="8187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Black Ops One"/>
              <a:ea typeface="Black Ops One"/>
              <a:cs typeface="Black Ops One"/>
              <a:sym typeface="Black Ops One"/>
            </a:endParaRPr>
          </a:p>
        </p:txBody>
      </p:sp>
      <p:sp>
        <p:nvSpPr>
          <p:cNvPr id="552" name="Google Shape;552;p54"/>
          <p:cNvSpPr/>
          <p:nvPr/>
        </p:nvSpPr>
        <p:spPr>
          <a:xfrm>
            <a:off x="3779100" y="1152475"/>
            <a:ext cx="1200300" cy="8187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Black Ops One"/>
              <a:ea typeface="Black Ops One"/>
              <a:cs typeface="Black Ops One"/>
              <a:sym typeface="Black Ops One"/>
            </a:endParaRPr>
          </a:p>
        </p:txBody>
      </p:sp>
      <p:sp>
        <p:nvSpPr>
          <p:cNvPr id="553" name="Google Shape;553;p54"/>
          <p:cNvSpPr/>
          <p:nvPr/>
        </p:nvSpPr>
        <p:spPr>
          <a:xfrm>
            <a:off x="5617500" y="2726475"/>
            <a:ext cx="1200300" cy="8187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Black Ops One"/>
              <a:ea typeface="Black Ops One"/>
              <a:cs typeface="Black Ops One"/>
              <a:sym typeface="Black Ops One"/>
            </a:endParaRPr>
          </a:p>
        </p:txBody>
      </p:sp>
      <p:sp>
        <p:nvSpPr>
          <p:cNvPr id="554" name="Google Shape;554;p54"/>
          <p:cNvSpPr txBox="1"/>
          <p:nvPr/>
        </p:nvSpPr>
        <p:spPr>
          <a:xfrm>
            <a:off x="1951000" y="2770075"/>
            <a:ext cx="1600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1"/>
                </a:solidFill>
                <a:latin typeface="Black Ops One"/>
                <a:ea typeface="Black Ops One"/>
                <a:cs typeface="Black Ops One"/>
                <a:sym typeface="Black Ops One"/>
              </a:rPr>
              <a:t>ORIGINATOR</a:t>
            </a:r>
            <a:endParaRPr>
              <a:solidFill>
                <a:schemeClr val="dk1"/>
              </a:solidFill>
              <a:latin typeface="Black Ops One"/>
              <a:ea typeface="Black Ops One"/>
              <a:cs typeface="Black Ops One"/>
              <a:sym typeface="Black Ops One"/>
            </a:endParaRPr>
          </a:p>
        </p:txBody>
      </p:sp>
      <p:sp>
        <p:nvSpPr>
          <p:cNvPr id="555" name="Google Shape;555;p54"/>
          <p:cNvSpPr txBox="1"/>
          <p:nvPr/>
        </p:nvSpPr>
        <p:spPr>
          <a:xfrm>
            <a:off x="3771900" y="1361725"/>
            <a:ext cx="1600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1"/>
                </a:solidFill>
                <a:latin typeface="Black Ops One"/>
                <a:ea typeface="Black Ops One"/>
                <a:cs typeface="Black Ops One"/>
                <a:sym typeface="Black Ops One"/>
              </a:rPr>
              <a:t>ORGANIZER</a:t>
            </a:r>
            <a:endParaRPr>
              <a:solidFill>
                <a:schemeClr val="dk1"/>
              </a:solidFill>
              <a:latin typeface="Black Ops One"/>
              <a:ea typeface="Black Ops One"/>
              <a:cs typeface="Black Ops One"/>
              <a:sym typeface="Black Ops One"/>
            </a:endParaRPr>
          </a:p>
        </p:txBody>
      </p:sp>
      <p:sp>
        <p:nvSpPr>
          <p:cNvPr id="556" name="Google Shape;556;p54"/>
          <p:cNvSpPr txBox="1"/>
          <p:nvPr/>
        </p:nvSpPr>
        <p:spPr>
          <a:xfrm>
            <a:off x="5617500" y="2935725"/>
            <a:ext cx="1600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1"/>
                </a:solidFill>
                <a:latin typeface="Black Ops One"/>
                <a:ea typeface="Black Ops One"/>
                <a:cs typeface="Black Ops One"/>
                <a:sym typeface="Black Ops One"/>
              </a:rPr>
              <a:t>OPERATOR</a:t>
            </a:r>
            <a:endParaRPr>
              <a:solidFill>
                <a:schemeClr val="dk1"/>
              </a:solidFill>
              <a:latin typeface="Black Ops One"/>
              <a:ea typeface="Black Ops One"/>
              <a:cs typeface="Black Ops One"/>
              <a:sym typeface="Black Ops One"/>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0" name="Shape 560"/>
        <p:cNvGrpSpPr/>
        <p:nvPr/>
      </p:nvGrpSpPr>
      <p:grpSpPr>
        <a:xfrm>
          <a:off x="0" y="0"/>
          <a:ext cx="0" cy="0"/>
          <a:chOff x="0" y="0"/>
          <a:chExt cx="0" cy="0"/>
        </a:xfrm>
      </p:grpSpPr>
      <p:sp>
        <p:nvSpPr>
          <p:cNvPr id="561" name="Google Shape;561;p55"/>
          <p:cNvSpPr txBox="1"/>
          <p:nvPr>
            <p:ph type="title"/>
          </p:nvPr>
        </p:nvSpPr>
        <p:spPr>
          <a:xfrm>
            <a:off x="2323750" y="445025"/>
            <a:ext cx="65085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9285"/>
              <a:buFont typeface="Arial"/>
              <a:buNone/>
            </a:pPr>
            <a:r>
              <a:rPr lang="en"/>
              <a:t>LEADERSHIP BY SEASON</a:t>
            </a:r>
            <a:endParaRPr/>
          </a:p>
        </p:txBody>
      </p:sp>
      <p:sp>
        <p:nvSpPr>
          <p:cNvPr id="562" name="Google Shape;562;p55"/>
          <p:cNvSpPr txBox="1"/>
          <p:nvPr>
            <p:ph idx="1" type="body"/>
          </p:nvPr>
        </p:nvSpPr>
        <p:spPr>
          <a:xfrm>
            <a:off x="311700" y="1377575"/>
            <a:ext cx="8031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sp>
        <p:nvSpPr>
          <p:cNvPr id="563" name="Google Shape;563;p55"/>
          <p:cNvSpPr txBox="1"/>
          <p:nvPr/>
        </p:nvSpPr>
        <p:spPr>
          <a:xfrm>
            <a:off x="2871600" y="2834400"/>
            <a:ext cx="1600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1"/>
                </a:solidFill>
                <a:latin typeface="Black Ops One"/>
                <a:ea typeface="Black Ops One"/>
                <a:cs typeface="Black Ops One"/>
                <a:sym typeface="Black Ops One"/>
              </a:rPr>
              <a:t>ORIGINATOR</a:t>
            </a:r>
            <a:endParaRPr>
              <a:solidFill>
                <a:schemeClr val="dk1"/>
              </a:solidFill>
              <a:latin typeface="Black Ops One"/>
              <a:ea typeface="Black Ops One"/>
              <a:cs typeface="Black Ops One"/>
              <a:sym typeface="Black Ops One"/>
            </a:endParaRPr>
          </a:p>
        </p:txBody>
      </p:sp>
      <p:sp>
        <p:nvSpPr>
          <p:cNvPr id="564" name="Google Shape;564;p55"/>
          <p:cNvSpPr/>
          <p:nvPr/>
        </p:nvSpPr>
        <p:spPr>
          <a:xfrm>
            <a:off x="3671700" y="1699450"/>
            <a:ext cx="1800600" cy="1228200"/>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Black Ops One"/>
              <a:ea typeface="Black Ops One"/>
              <a:cs typeface="Black Ops One"/>
              <a:sym typeface="Black Ops One"/>
            </a:endParaRPr>
          </a:p>
        </p:txBody>
      </p:sp>
      <p:sp>
        <p:nvSpPr>
          <p:cNvPr id="565" name="Google Shape;565;p55"/>
          <p:cNvSpPr/>
          <p:nvPr/>
        </p:nvSpPr>
        <p:spPr>
          <a:xfrm>
            <a:off x="4632625" y="2420400"/>
            <a:ext cx="1800600" cy="1228200"/>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Black Ops One"/>
              <a:ea typeface="Black Ops One"/>
              <a:cs typeface="Black Ops One"/>
              <a:sym typeface="Black Ops One"/>
            </a:endParaRPr>
          </a:p>
        </p:txBody>
      </p:sp>
      <p:sp>
        <p:nvSpPr>
          <p:cNvPr id="566" name="Google Shape;566;p55"/>
          <p:cNvSpPr/>
          <p:nvPr/>
        </p:nvSpPr>
        <p:spPr>
          <a:xfrm>
            <a:off x="2771400" y="2420400"/>
            <a:ext cx="1800600" cy="1228200"/>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Black Ops One"/>
              <a:ea typeface="Black Ops One"/>
              <a:cs typeface="Black Ops One"/>
              <a:sym typeface="Black Ops One"/>
            </a:endParaRPr>
          </a:p>
        </p:txBody>
      </p:sp>
      <p:sp>
        <p:nvSpPr>
          <p:cNvPr id="567" name="Google Shape;567;p55"/>
          <p:cNvSpPr txBox="1"/>
          <p:nvPr/>
        </p:nvSpPr>
        <p:spPr>
          <a:xfrm>
            <a:off x="4934725" y="2834400"/>
            <a:ext cx="1498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1"/>
                </a:solidFill>
                <a:latin typeface="Black Ops One"/>
                <a:ea typeface="Black Ops One"/>
                <a:cs typeface="Black Ops One"/>
                <a:sym typeface="Black Ops One"/>
              </a:rPr>
              <a:t>OPERATOR</a:t>
            </a:r>
            <a:endParaRPr/>
          </a:p>
        </p:txBody>
      </p:sp>
      <p:sp>
        <p:nvSpPr>
          <p:cNvPr id="568" name="Google Shape;568;p55"/>
          <p:cNvSpPr txBox="1"/>
          <p:nvPr/>
        </p:nvSpPr>
        <p:spPr>
          <a:xfrm>
            <a:off x="3898200" y="1945150"/>
            <a:ext cx="1347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1"/>
                </a:solidFill>
                <a:latin typeface="Black Ops One"/>
                <a:ea typeface="Black Ops One"/>
                <a:cs typeface="Black Ops One"/>
                <a:sym typeface="Black Ops One"/>
              </a:rPr>
              <a:t>ORGANIZER</a:t>
            </a:r>
            <a:endParaRPr/>
          </a:p>
        </p:txBody>
      </p:sp>
      <p:cxnSp>
        <p:nvCxnSpPr>
          <p:cNvPr id="569" name="Google Shape;569;p55"/>
          <p:cNvCxnSpPr/>
          <p:nvPr/>
        </p:nvCxnSpPr>
        <p:spPr>
          <a:xfrm flipH="1">
            <a:off x="5156100" y="1490050"/>
            <a:ext cx="579000" cy="1136100"/>
          </a:xfrm>
          <a:prstGeom prst="straightConnector1">
            <a:avLst/>
          </a:prstGeom>
          <a:noFill/>
          <a:ln cap="flat" cmpd="sng" w="28575">
            <a:solidFill>
              <a:schemeClr val="dk2"/>
            </a:solidFill>
            <a:prstDash val="solid"/>
            <a:round/>
            <a:headEnd len="med" w="med" type="none"/>
            <a:tailEnd len="med" w="med" type="triangle"/>
          </a:ln>
        </p:spPr>
      </p:cxnSp>
      <p:cxnSp>
        <p:nvCxnSpPr>
          <p:cNvPr id="570" name="Google Shape;570;p55"/>
          <p:cNvCxnSpPr/>
          <p:nvPr/>
        </p:nvCxnSpPr>
        <p:spPr>
          <a:xfrm>
            <a:off x="3321600" y="1554100"/>
            <a:ext cx="576600" cy="1008000"/>
          </a:xfrm>
          <a:prstGeom prst="straightConnector1">
            <a:avLst/>
          </a:prstGeom>
          <a:noFill/>
          <a:ln cap="flat" cmpd="sng" w="28575">
            <a:solidFill>
              <a:schemeClr val="dk2"/>
            </a:solidFill>
            <a:prstDash val="solid"/>
            <a:round/>
            <a:headEnd len="med" w="med" type="none"/>
            <a:tailEnd len="med" w="med" type="triangle"/>
          </a:ln>
        </p:spPr>
      </p:cxnSp>
      <p:sp>
        <p:nvSpPr>
          <p:cNvPr id="571" name="Google Shape;571;p55"/>
          <p:cNvSpPr txBox="1"/>
          <p:nvPr/>
        </p:nvSpPr>
        <p:spPr>
          <a:xfrm>
            <a:off x="2038875" y="1168475"/>
            <a:ext cx="14256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1"/>
                </a:solidFill>
                <a:latin typeface="Black Ops One"/>
                <a:ea typeface="Black Ops One"/>
                <a:cs typeface="Black Ops One"/>
                <a:sym typeface="Black Ops One"/>
              </a:rPr>
              <a:t>ORIGINATOR/</a:t>
            </a:r>
            <a:endParaRPr>
              <a:solidFill>
                <a:schemeClr val="dk1"/>
              </a:solidFill>
              <a:latin typeface="Black Ops One"/>
              <a:ea typeface="Black Ops One"/>
              <a:cs typeface="Black Ops One"/>
              <a:sym typeface="Black Ops One"/>
            </a:endParaRPr>
          </a:p>
          <a:p>
            <a:pPr indent="0" lvl="0" marL="0" rtl="0" algn="l">
              <a:spcBef>
                <a:spcPts val="0"/>
              </a:spcBef>
              <a:spcAft>
                <a:spcPts val="0"/>
              </a:spcAft>
              <a:buNone/>
            </a:pPr>
            <a:r>
              <a:rPr lang="en">
                <a:solidFill>
                  <a:schemeClr val="dk1"/>
                </a:solidFill>
                <a:latin typeface="Black Ops One"/>
                <a:ea typeface="Black Ops One"/>
                <a:cs typeface="Black Ops One"/>
                <a:sym typeface="Black Ops One"/>
              </a:rPr>
              <a:t>ORGANIZER</a:t>
            </a:r>
            <a:endParaRPr>
              <a:solidFill>
                <a:schemeClr val="dk1"/>
              </a:solidFill>
              <a:latin typeface="Black Ops One"/>
              <a:ea typeface="Black Ops One"/>
              <a:cs typeface="Black Ops One"/>
              <a:sym typeface="Black Ops One"/>
            </a:endParaRPr>
          </a:p>
        </p:txBody>
      </p:sp>
      <p:sp>
        <p:nvSpPr>
          <p:cNvPr id="572" name="Google Shape;572;p55"/>
          <p:cNvSpPr txBox="1"/>
          <p:nvPr/>
        </p:nvSpPr>
        <p:spPr>
          <a:xfrm>
            <a:off x="5735225" y="1168475"/>
            <a:ext cx="29481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1"/>
                </a:solidFill>
                <a:latin typeface="Black Ops One"/>
                <a:ea typeface="Black Ops One"/>
                <a:cs typeface="Black Ops One"/>
                <a:sym typeface="Black Ops One"/>
              </a:rPr>
              <a:t>ORGANIZER/</a:t>
            </a:r>
            <a:endParaRPr>
              <a:solidFill>
                <a:schemeClr val="dk1"/>
              </a:solidFill>
              <a:latin typeface="Black Ops One"/>
              <a:ea typeface="Black Ops One"/>
              <a:cs typeface="Black Ops One"/>
              <a:sym typeface="Black Ops One"/>
            </a:endParaRPr>
          </a:p>
          <a:p>
            <a:pPr indent="0" lvl="0" marL="0" rtl="0" algn="l">
              <a:spcBef>
                <a:spcPts val="0"/>
              </a:spcBef>
              <a:spcAft>
                <a:spcPts val="0"/>
              </a:spcAft>
              <a:buNone/>
            </a:pPr>
            <a:r>
              <a:rPr lang="en">
                <a:solidFill>
                  <a:schemeClr val="dk1"/>
                </a:solidFill>
                <a:latin typeface="Black Ops One"/>
                <a:ea typeface="Black Ops One"/>
                <a:cs typeface="Black Ops One"/>
                <a:sym typeface="Black Ops One"/>
              </a:rPr>
              <a:t>OPERATOR</a:t>
            </a:r>
            <a:endParaRPr>
              <a:solidFill>
                <a:schemeClr val="dk1"/>
              </a:solidFill>
              <a:latin typeface="Black Ops One"/>
              <a:ea typeface="Black Ops One"/>
              <a:cs typeface="Black Ops One"/>
              <a:sym typeface="Black Ops One"/>
            </a:endParaRPr>
          </a:p>
        </p:txBody>
      </p:sp>
      <p:sp>
        <p:nvSpPr>
          <p:cNvPr id="573" name="Google Shape;573;p55"/>
          <p:cNvSpPr/>
          <p:nvPr/>
        </p:nvSpPr>
        <p:spPr>
          <a:xfrm>
            <a:off x="533500" y="298775"/>
            <a:ext cx="1600200" cy="16002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Black Ops One"/>
              <a:ea typeface="Black Ops One"/>
              <a:cs typeface="Black Ops One"/>
              <a:sym typeface="Black Ops One"/>
            </a:endParaRPr>
          </a:p>
        </p:txBody>
      </p:sp>
      <p:sp>
        <p:nvSpPr>
          <p:cNvPr id="574" name="Google Shape;574;p55"/>
          <p:cNvSpPr txBox="1"/>
          <p:nvPr/>
        </p:nvSpPr>
        <p:spPr>
          <a:xfrm>
            <a:off x="608050" y="816125"/>
            <a:ext cx="16005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1"/>
                </a:solidFill>
                <a:latin typeface="Black Ops One"/>
                <a:ea typeface="Black Ops One"/>
                <a:cs typeface="Black Ops One"/>
                <a:sym typeface="Black Ops One"/>
              </a:rPr>
              <a:t>POTENTIAL</a:t>
            </a:r>
            <a:endParaRPr sz="1800">
              <a:solidFill>
                <a:schemeClr val="dk1"/>
              </a:solidFill>
              <a:latin typeface="Black Ops One"/>
              <a:ea typeface="Black Ops One"/>
              <a:cs typeface="Black Ops One"/>
              <a:sym typeface="Black Ops One"/>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8" name="Shape 578"/>
        <p:cNvGrpSpPr/>
        <p:nvPr/>
      </p:nvGrpSpPr>
      <p:grpSpPr>
        <a:xfrm>
          <a:off x="0" y="0"/>
          <a:ext cx="0" cy="0"/>
          <a:chOff x="0" y="0"/>
          <a:chExt cx="0" cy="0"/>
        </a:xfrm>
      </p:grpSpPr>
      <p:sp>
        <p:nvSpPr>
          <p:cNvPr id="579" name="Google Shape;579;p56"/>
          <p:cNvSpPr txBox="1"/>
          <p:nvPr>
            <p:ph type="title"/>
          </p:nvPr>
        </p:nvSpPr>
        <p:spPr>
          <a:xfrm>
            <a:off x="2323750" y="445025"/>
            <a:ext cx="65085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LEADERSHIP BY SEASON</a:t>
            </a:r>
            <a:endParaRPr/>
          </a:p>
        </p:txBody>
      </p:sp>
      <p:sp>
        <p:nvSpPr>
          <p:cNvPr id="580" name="Google Shape;580;p56"/>
          <p:cNvSpPr txBox="1"/>
          <p:nvPr>
            <p:ph idx="1" type="body"/>
          </p:nvPr>
        </p:nvSpPr>
        <p:spPr>
          <a:xfrm>
            <a:off x="1285175" y="2345350"/>
            <a:ext cx="1425600" cy="8265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sz="1400"/>
              <a:t>ROLE OF THE LEADER:</a:t>
            </a:r>
            <a:endParaRPr sz="1400"/>
          </a:p>
        </p:txBody>
      </p:sp>
      <p:sp>
        <p:nvSpPr>
          <p:cNvPr id="581" name="Google Shape;581;p56"/>
          <p:cNvSpPr txBox="1"/>
          <p:nvPr/>
        </p:nvSpPr>
        <p:spPr>
          <a:xfrm>
            <a:off x="2871600" y="2834400"/>
            <a:ext cx="1600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1"/>
                </a:solidFill>
                <a:latin typeface="Black Ops One"/>
                <a:ea typeface="Black Ops One"/>
                <a:cs typeface="Black Ops One"/>
                <a:sym typeface="Black Ops One"/>
              </a:rPr>
              <a:t>ORIGINATOR</a:t>
            </a:r>
            <a:endParaRPr>
              <a:solidFill>
                <a:schemeClr val="dk1"/>
              </a:solidFill>
              <a:latin typeface="Black Ops One"/>
              <a:ea typeface="Black Ops One"/>
              <a:cs typeface="Black Ops One"/>
              <a:sym typeface="Black Ops One"/>
            </a:endParaRPr>
          </a:p>
        </p:txBody>
      </p:sp>
      <p:sp>
        <p:nvSpPr>
          <p:cNvPr id="582" name="Google Shape;582;p56"/>
          <p:cNvSpPr/>
          <p:nvPr/>
        </p:nvSpPr>
        <p:spPr>
          <a:xfrm>
            <a:off x="3671700" y="1699450"/>
            <a:ext cx="1800600" cy="1228200"/>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Black Ops One"/>
              <a:ea typeface="Black Ops One"/>
              <a:cs typeface="Black Ops One"/>
              <a:sym typeface="Black Ops One"/>
            </a:endParaRPr>
          </a:p>
        </p:txBody>
      </p:sp>
      <p:sp>
        <p:nvSpPr>
          <p:cNvPr id="583" name="Google Shape;583;p56"/>
          <p:cNvSpPr/>
          <p:nvPr/>
        </p:nvSpPr>
        <p:spPr>
          <a:xfrm>
            <a:off x="4632625" y="2420400"/>
            <a:ext cx="1800600" cy="1228200"/>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Black Ops One"/>
              <a:ea typeface="Black Ops One"/>
              <a:cs typeface="Black Ops One"/>
              <a:sym typeface="Black Ops One"/>
            </a:endParaRPr>
          </a:p>
        </p:txBody>
      </p:sp>
      <p:sp>
        <p:nvSpPr>
          <p:cNvPr id="584" name="Google Shape;584;p56"/>
          <p:cNvSpPr/>
          <p:nvPr/>
        </p:nvSpPr>
        <p:spPr>
          <a:xfrm>
            <a:off x="2771400" y="2420400"/>
            <a:ext cx="1800600" cy="1228200"/>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Black Ops One"/>
              <a:ea typeface="Black Ops One"/>
              <a:cs typeface="Black Ops One"/>
              <a:sym typeface="Black Ops One"/>
            </a:endParaRPr>
          </a:p>
        </p:txBody>
      </p:sp>
      <p:sp>
        <p:nvSpPr>
          <p:cNvPr id="585" name="Google Shape;585;p56"/>
          <p:cNvSpPr txBox="1"/>
          <p:nvPr/>
        </p:nvSpPr>
        <p:spPr>
          <a:xfrm>
            <a:off x="4934725" y="2834400"/>
            <a:ext cx="1498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1"/>
                </a:solidFill>
                <a:latin typeface="Black Ops One"/>
                <a:ea typeface="Black Ops One"/>
                <a:cs typeface="Black Ops One"/>
                <a:sym typeface="Black Ops One"/>
              </a:rPr>
              <a:t>OPERATOR</a:t>
            </a:r>
            <a:endParaRPr/>
          </a:p>
        </p:txBody>
      </p:sp>
      <p:sp>
        <p:nvSpPr>
          <p:cNvPr id="586" name="Google Shape;586;p56"/>
          <p:cNvSpPr txBox="1"/>
          <p:nvPr/>
        </p:nvSpPr>
        <p:spPr>
          <a:xfrm>
            <a:off x="3898200" y="1945150"/>
            <a:ext cx="1347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1"/>
                </a:solidFill>
                <a:latin typeface="Black Ops One"/>
                <a:ea typeface="Black Ops One"/>
                <a:cs typeface="Black Ops One"/>
                <a:sym typeface="Black Ops One"/>
              </a:rPr>
              <a:t>ORGANIZER</a:t>
            </a:r>
            <a:endParaRPr/>
          </a:p>
        </p:txBody>
      </p:sp>
      <p:cxnSp>
        <p:nvCxnSpPr>
          <p:cNvPr id="587" name="Google Shape;587;p56"/>
          <p:cNvCxnSpPr/>
          <p:nvPr/>
        </p:nvCxnSpPr>
        <p:spPr>
          <a:xfrm flipH="1">
            <a:off x="5156100" y="1490050"/>
            <a:ext cx="579000" cy="1136100"/>
          </a:xfrm>
          <a:prstGeom prst="straightConnector1">
            <a:avLst/>
          </a:prstGeom>
          <a:noFill/>
          <a:ln cap="flat" cmpd="sng" w="28575">
            <a:solidFill>
              <a:schemeClr val="dk2"/>
            </a:solidFill>
            <a:prstDash val="solid"/>
            <a:round/>
            <a:headEnd len="med" w="med" type="none"/>
            <a:tailEnd len="med" w="med" type="triangle"/>
          </a:ln>
        </p:spPr>
      </p:cxnSp>
      <p:cxnSp>
        <p:nvCxnSpPr>
          <p:cNvPr id="588" name="Google Shape;588;p56"/>
          <p:cNvCxnSpPr/>
          <p:nvPr/>
        </p:nvCxnSpPr>
        <p:spPr>
          <a:xfrm>
            <a:off x="3321600" y="1554100"/>
            <a:ext cx="576600" cy="1008000"/>
          </a:xfrm>
          <a:prstGeom prst="straightConnector1">
            <a:avLst/>
          </a:prstGeom>
          <a:noFill/>
          <a:ln cap="flat" cmpd="sng" w="28575">
            <a:solidFill>
              <a:schemeClr val="dk2"/>
            </a:solidFill>
            <a:prstDash val="solid"/>
            <a:round/>
            <a:headEnd len="med" w="med" type="none"/>
            <a:tailEnd len="med" w="med" type="triangle"/>
          </a:ln>
        </p:spPr>
      </p:cxnSp>
      <p:sp>
        <p:nvSpPr>
          <p:cNvPr id="589" name="Google Shape;589;p56"/>
          <p:cNvSpPr txBox="1"/>
          <p:nvPr/>
        </p:nvSpPr>
        <p:spPr>
          <a:xfrm>
            <a:off x="2038875" y="1168475"/>
            <a:ext cx="14256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1"/>
                </a:solidFill>
                <a:latin typeface="Black Ops One"/>
                <a:ea typeface="Black Ops One"/>
                <a:cs typeface="Black Ops One"/>
                <a:sym typeface="Black Ops One"/>
              </a:rPr>
              <a:t>ORIGINATOR/</a:t>
            </a:r>
            <a:endParaRPr>
              <a:solidFill>
                <a:schemeClr val="dk1"/>
              </a:solidFill>
              <a:latin typeface="Black Ops One"/>
              <a:ea typeface="Black Ops One"/>
              <a:cs typeface="Black Ops One"/>
              <a:sym typeface="Black Ops One"/>
            </a:endParaRPr>
          </a:p>
          <a:p>
            <a:pPr indent="0" lvl="0" marL="0" rtl="0" algn="l">
              <a:spcBef>
                <a:spcPts val="0"/>
              </a:spcBef>
              <a:spcAft>
                <a:spcPts val="0"/>
              </a:spcAft>
              <a:buNone/>
            </a:pPr>
            <a:r>
              <a:rPr lang="en">
                <a:solidFill>
                  <a:schemeClr val="dk1"/>
                </a:solidFill>
                <a:latin typeface="Black Ops One"/>
                <a:ea typeface="Black Ops One"/>
                <a:cs typeface="Black Ops One"/>
                <a:sym typeface="Black Ops One"/>
              </a:rPr>
              <a:t>ORGANIZER</a:t>
            </a:r>
            <a:endParaRPr>
              <a:solidFill>
                <a:schemeClr val="dk1"/>
              </a:solidFill>
              <a:latin typeface="Black Ops One"/>
              <a:ea typeface="Black Ops One"/>
              <a:cs typeface="Black Ops One"/>
              <a:sym typeface="Black Ops One"/>
            </a:endParaRPr>
          </a:p>
        </p:txBody>
      </p:sp>
      <p:sp>
        <p:nvSpPr>
          <p:cNvPr id="590" name="Google Shape;590;p56"/>
          <p:cNvSpPr txBox="1"/>
          <p:nvPr/>
        </p:nvSpPr>
        <p:spPr>
          <a:xfrm>
            <a:off x="5735225" y="1168475"/>
            <a:ext cx="29481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1"/>
                </a:solidFill>
                <a:latin typeface="Black Ops One"/>
                <a:ea typeface="Black Ops One"/>
                <a:cs typeface="Black Ops One"/>
                <a:sym typeface="Black Ops One"/>
              </a:rPr>
              <a:t>ORGANIZER/</a:t>
            </a:r>
            <a:endParaRPr>
              <a:solidFill>
                <a:schemeClr val="dk1"/>
              </a:solidFill>
              <a:latin typeface="Black Ops One"/>
              <a:ea typeface="Black Ops One"/>
              <a:cs typeface="Black Ops One"/>
              <a:sym typeface="Black Ops One"/>
            </a:endParaRPr>
          </a:p>
          <a:p>
            <a:pPr indent="0" lvl="0" marL="0" rtl="0" algn="l">
              <a:spcBef>
                <a:spcPts val="0"/>
              </a:spcBef>
              <a:spcAft>
                <a:spcPts val="0"/>
              </a:spcAft>
              <a:buNone/>
            </a:pPr>
            <a:r>
              <a:rPr lang="en">
                <a:solidFill>
                  <a:schemeClr val="dk1"/>
                </a:solidFill>
                <a:latin typeface="Black Ops One"/>
                <a:ea typeface="Black Ops One"/>
                <a:cs typeface="Black Ops One"/>
                <a:sym typeface="Black Ops One"/>
              </a:rPr>
              <a:t>OPERATOR</a:t>
            </a:r>
            <a:endParaRPr>
              <a:solidFill>
                <a:schemeClr val="dk1"/>
              </a:solidFill>
              <a:latin typeface="Black Ops One"/>
              <a:ea typeface="Black Ops One"/>
              <a:cs typeface="Black Ops One"/>
              <a:sym typeface="Black Ops One"/>
            </a:endParaRPr>
          </a:p>
        </p:txBody>
      </p:sp>
      <p:sp>
        <p:nvSpPr>
          <p:cNvPr id="591" name="Google Shape;591;p56"/>
          <p:cNvSpPr/>
          <p:nvPr/>
        </p:nvSpPr>
        <p:spPr>
          <a:xfrm>
            <a:off x="533500" y="298775"/>
            <a:ext cx="1600200" cy="16002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Black Ops One"/>
              <a:ea typeface="Black Ops One"/>
              <a:cs typeface="Black Ops One"/>
              <a:sym typeface="Black Ops One"/>
            </a:endParaRPr>
          </a:p>
        </p:txBody>
      </p:sp>
      <p:sp>
        <p:nvSpPr>
          <p:cNvPr id="592" name="Google Shape;592;p56"/>
          <p:cNvSpPr txBox="1"/>
          <p:nvPr/>
        </p:nvSpPr>
        <p:spPr>
          <a:xfrm>
            <a:off x="608050" y="816125"/>
            <a:ext cx="16005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1"/>
                </a:solidFill>
                <a:latin typeface="Black Ops One"/>
                <a:ea typeface="Black Ops One"/>
                <a:cs typeface="Black Ops One"/>
                <a:sym typeface="Black Ops One"/>
              </a:rPr>
              <a:t>POTENTIAL</a:t>
            </a:r>
            <a:endParaRPr sz="1800">
              <a:solidFill>
                <a:schemeClr val="dk1"/>
              </a:solidFill>
              <a:latin typeface="Black Ops One"/>
              <a:ea typeface="Black Ops One"/>
              <a:cs typeface="Black Ops One"/>
              <a:sym typeface="Black Ops One"/>
            </a:endParaRPr>
          </a:p>
        </p:txBody>
      </p:sp>
      <p:cxnSp>
        <p:nvCxnSpPr>
          <p:cNvPr id="593" name="Google Shape;593;p56"/>
          <p:cNvCxnSpPr/>
          <p:nvPr/>
        </p:nvCxnSpPr>
        <p:spPr>
          <a:xfrm>
            <a:off x="2154750" y="4633925"/>
            <a:ext cx="4874700" cy="2100"/>
          </a:xfrm>
          <a:prstGeom prst="straightConnector1">
            <a:avLst/>
          </a:prstGeom>
          <a:noFill/>
          <a:ln cap="flat" cmpd="sng" w="38100">
            <a:solidFill>
              <a:schemeClr val="dk2"/>
            </a:solidFill>
            <a:prstDash val="solid"/>
            <a:round/>
            <a:headEnd len="med" w="med" type="none"/>
            <a:tailEnd len="med" w="med" type="triangle"/>
          </a:ln>
        </p:spPr>
      </p:cxnSp>
      <p:sp>
        <p:nvSpPr>
          <p:cNvPr id="594" name="Google Shape;594;p56"/>
          <p:cNvSpPr/>
          <p:nvPr/>
        </p:nvSpPr>
        <p:spPr>
          <a:xfrm>
            <a:off x="2133700" y="3927175"/>
            <a:ext cx="1533600" cy="557700"/>
          </a:xfrm>
          <a:prstGeom prst="rect">
            <a:avLst/>
          </a:prstGeom>
          <a:solidFill>
            <a:srgbClr val="EB6E4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Black Ops One"/>
              <a:ea typeface="Black Ops One"/>
              <a:cs typeface="Black Ops One"/>
              <a:sym typeface="Black Ops One"/>
            </a:endParaRPr>
          </a:p>
        </p:txBody>
      </p:sp>
      <p:sp>
        <p:nvSpPr>
          <p:cNvPr id="595" name="Google Shape;595;p56"/>
          <p:cNvSpPr/>
          <p:nvPr/>
        </p:nvSpPr>
        <p:spPr>
          <a:xfrm>
            <a:off x="3884525" y="3927175"/>
            <a:ext cx="1533600" cy="557700"/>
          </a:xfrm>
          <a:prstGeom prst="rect">
            <a:avLst/>
          </a:prstGeom>
          <a:solidFill>
            <a:srgbClr val="CCAD77"/>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Black Ops One"/>
              <a:ea typeface="Black Ops One"/>
              <a:cs typeface="Black Ops One"/>
              <a:sym typeface="Black Ops One"/>
            </a:endParaRPr>
          </a:p>
        </p:txBody>
      </p:sp>
      <p:sp>
        <p:nvSpPr>
          <p:cNvPr id="596" name="Google Shape;596;p56"/>
          <p:cNvSpPr/>
          <p:nvPr/>
        </p:nvSpPr>
        <p:spPr>
          <a:xfrm>
            <a:off x="5635350" y="3927175"/>
            <a:ext cx="1533600" cy="557700"/>
          </a:xfrm>
          <a:prstGeom prst="rect">
            <a:avLst/>
          </a:prstGeom>
          <a:solidFill>
            <a:srgbClr val="C9DAF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Black Ops One"/>
              <a:ea typeface="Black Ops One"/>
              <a:cs typeface="Black Ops One"/>
              <a:sym typeface="Black Ops One"/>
            </a:endParaRPr>
          </a:p>
        </p:txBody>
      </p:sp>
      <p:sp>
        <p:nvSpPr>
          <p:cNvPr id="597" name="Google Shape;597;p56"/>
          <p:cNvSpPr txBox="1"/>
          <p:nvPr/>
        </p:nvSpPr>
        <p:spPr>
          <a:xfrm>
            <a:off x="238275" y="3898225"/>
            <a:ext cx="18006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1"/>
                </a:solidFill>
                <a:latin typeface="Black Ops One"/>
                <a:ea typeface="Black Ops One"/>
                <a:cs typeface="Black Ops One"/>
                <a:sym typeface="Black Ops One"/>
              </a:rPr>
              <a:t>SEASON OF THE ENTERPRISE</a:t>
            </a:r>
            <a:endParaRPr>
              <a:solidFill>
                <a:schemeClr val="dk1"/>
              </a:solidFill>
              <a:latin typeface="Black Ops One"/>
              <a:ea typeface="Black Ops One"/>
              <a:cs typeface="Black Ops One"/>
              <a:sym typeface="Black Ops One"/>
            </a:endParaRPr>
          </a:p>
        </p:txBody>
      </p:sp>
      <p:sp>
        <p:nvSpPr>
          <p:cNvPr id="598" name="Google Shape;598;p56"/>
          <p:cNvSpPr txBox="1"/>
          <p:nvPr/>
        </p:nvSpPr>
        <p:spPr>
          <a:xfrm>
            <a:off x="2133700" y="3910425"/>
            <a:ext cx="12705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1"/>
                </a:solidFill>
                <a:latin typeface="Black Ops One"/>
                <a:ea typeface="Black Ops One"/>
                <a:cs typeface="Black Ops One"/>
                <a:sym typeface="Black Ops One"/>
              </a:rPr>
              <a:t>MOVEMENT</a:t>
            </a:r>
            <a:endParaRPr>
              <a:solidFill>
                <a:schemeClr val="dk1"/>
              </a:solidFill>
              <a:latin typeface="Black Ops One"/>
              <a:ea typeface="Black Ops One"/>
              <a:cs typeface="Black Ops One"/>
              <a:sym typeface="Black Ops One"/>
            </a:endParaRPr>
          </a:p>
          <a:p>
            <a:pPr indent="0" lvl="0" marL="0" rtl="0" algn="l">
              <a:spcBef>
                <a:spcPts val="0"/>
              </a:spcBef>
              <a:spcAft>
                <a:spcPts val="0"/>
              </a:spcAft>
              <a:buNone/>
            </a:pPr>
            <a:r>
              <a:rPr i="1" lang="en">
                <a:solidFill>
                  <a:schemeClr val="dk1"/>
                </a:solidFill>
                <a:latin typeface="Black Ops One"/>
                <a:ea typeface="Black Ops One"/>
                <a:cs typeface="Black Ops One"/>
                <a:sym typeface="Black Ops One"/>
              </a:rPr>
              <a:t>INITIATE</a:t>
            </a:r>
            <a:endParaRPr i="1">
              <a:solidFill>
                <a:schemeClr val="dk1"/>
              </a:solidFill>
              <a:latin typeface="Black Ops One"/>
              <a:ea typeface="Black Ops One"/>
              <a:cs typeface="Black Ops One"/>
              <a:sym typeface="Black Ops One"/>
            </a:endParaRPr>
          </a:p>
        </p:txBody>
      </p:sp>
      <p:sp>
        <p:nvSpPr>
          <p:cNvPr id="599" name="Google Shape;599;p56"/>
          <p:cNvSpPr txBox="1"/>
          <p:nvPr/>
        </p:nvSpPr>
        <p:spPr>
          <a:xfrm>
            <a:off x="3884525" y="3910425"/>
            <a:ext cx="13476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1"/>
                </a:solidFill>
                <a:latin typeface="Black Ops One"/>
                <a:ea typeface="Black Ops One"/>
                <a:cs typeface="Black Ops One"/>
                <a:sym typeface="Black Ops One"/>
              </a:rPr>
              <a:t>OPERATION</a:t>
            </a:r>
            <a:endParaRPr>
              <a:solidFill>
                <a:schemeClr val="dk1"/>
              </a:solidFill>
              <a:latin typeface="Black Ops One"/>
              <a:ea typeface="Black Ops One"/>
              <a:cs typeface="Black Ops One"/>
              <a:sym typeface="Black Ops One"/>
            </a:endParaRPr>
          </a:p>
          <a:p>
            <a:pPr indent="0" lvl="0" marL="0" rtl="0" algn="l">
              <a:spcBef>
                <a:spcPts val="0"/>
              </a:spcBef>
              <a:spcAft>
                <a:spcPts val="0"/>
              </a:spcAft>
              <a:buNone/>
            </a:pPr>
            <a:r>
              <a:rPr i="1" lang="en">
                <a:solidFill>
                  <a:schemeClr val="dk1"/>
                </a:solidFill>
                <a:latin typeface="Black Ops One"/>
                <a:ea typeface="Black Ops One"/>
                <a:cs typeface="Black Ops One"/>
                <a:sym typeface="Black Ops One"/>
              </a:rPr>
              <a:t>STRATEGIZE</a:t>
            </a:r>
            <a:endParaRPr i="1">
              <a:solidFill>
                <a:schemeClr val="dk1"/>
              </a:solidFill>
              <a:latin typeface="Black Ops One"/>
              <a:ea typeface="Black Ops One"/>
              <a:cs typeface="Black Ops One"/>
              <a:sym typeface="Black Ops One"/>
            </a:endParaRPr>
          </a:p>
        </p:txBody>
      </p:sp>
      <p:sp>
        <p:nvSpPr>
          <p:cNvPr id="600" name="Google Shape;600;p56"/>
          <p:cNvSpPr txBox="1"/>
          <p:nvPr/>
        </p:nvSpPr>
        <p:spPr>
          <a:xfrm>
            <a:off x="5600400" y="3927175"/>
            <a:ext cx="16035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1"/>
                </a:solidFill>
                <a:latin typeface="Black Ops One"/>
                <a:ea typeface="Black Ops One"/>
                <a:cs typeface="Black Ops One"/>
                <a:sym typeface="Black Ops One"/>
              </a:rPr>
              <a:t>INSTITUTION</a:t>
            </a:r>
            <a:endParaRPr>
              <a:solidFill>
                <a:schemeClr val="dk1"/>
              </a:solidFill>
              <a:latin typeface="Black Ops One"/>
              <a:ea typeface="Black Ops One"/>
              <a:cs typeface="Black Ops One"/>
              <a:sym typeface="Black Ops One"/>
            </a:endParaRPr>
          </a:p>
          <a:p>
            <a:pPr indent="0" lvl="0" marL="0" rtl="0" algn="l">
              <a:spcBef>
                <a:spcPts val="0"/>
              </a:spcBef>
              <a:spcAft>
                <a:spcPts val="0"/>
              </a:spcAft>
              <a:buNone/>
            </a:pPr>
            <a:r>
              <a:rPr i="1" lang="en">
                <a:solidFill>
                  <a:schemeClr val="dk1"/>
                </a:solidFill>
                <a:latin typeface="Black Ops One"/>
                <a:ea typeface="Black Ops One"/>
                <a:cs typeface="Black Ops One"/>
                <a:sym typeface="Black Ops One"/>
              </a:rPr>
              <a:t>EXECUTE</a:t>
            </a:r>
            <a:endParaRPr i="1">
              <a:solidFill>
                <a:schemeClr val="dk1"/>
              </a:solidFill>
              <a:latin typeface="Black Ops One"/>
              <a:ea typeface="Black Ops One"/>
              <a:cs typeface="Black Ops One"/>
              <a:sym typeface="Black Ops One"/>
            </a:endParaRPr>
          </a:p>
        </p:txBody>
      </p:sp>
      <p:sp>
        <p:nvSpPr>
          <p:cNvPr id="601" name="Google Shape;601;p56"/>
          <p:cNvSpPr txBox="1"/>
          <p:nvPr/>
        </p:nvSpPr>
        <p:spPr>
          <a:xfrm>
            <a:off x="4184700" y="4633925"/>
            <a:ext cx="8148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1"/>
                </a:solidFill>
                <a:latin typeface="Black Ops One"/>
                <a:ea typeface="Black Ops One"/>
                <a:cs typeface="Black Ops One"/>
                <a:sym typeface="Black Ops One"/>
              </a:rPr>
              <a:t>TIME</a:t>
            </a:r>
            <a:endParaRPr sz="1800">
              <a:solidFill>
                <a:schemeClr val="dk1"/>
              </a:solidFill>
              <a:latin typeface="Black Ops One"/>
              <a:ea typeface="Black Ops One"/>
              <a:cs typeface="Black Ops One"/>
              <a:sym typeface="Black Ops One"/>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5" name="Shape 605"/>
        <p:cNvGrpSpPr/>
        <p:nvPr/>
      </p:nvGrpSpPr>
      <p:grpSpPr>
        <a:xfrm>
          <a:off x="0" y="0"/>
          <a:ext cx="0" cy="0"/>
          <a:chOff x="0" y="0"/>
          <a:chExt cx="0" cy="0"/>
        </a:xfrm>
      </p:grpSpPr>
      <p:sp>
        <p:nvSpPr>
          <p:cNvPr id="606" name="Google Shape;606;p57"/>
          <p:cNvSpPr txBox="1"/>
          <p:nvPr>
            <p:ph type="title"/>
          </p:nvPr>
        </p:nvSpPr>
        <p:spPr>
          <a:xfrm>
            <a:off x="2323750" y="445025"/>
            <a:ext cx="65085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THE RECIPE FOR LEADERSHIP…</a:t>
            </a:r>
            <a:endParaRPr/>
          </a:p>
        </p:txBody>
      </p:sp>
      <p:sp>
        <p:nvSpPr>
          <p:cNvPr id="607" name="Google Shape;607;p5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LEADERS </a:t>
            </a:r>
            <a:r>
              <a:rPr lang="en"/>
              <a:t>MUST</a:t>
            </a:r>
            <a:r>
              <a:rPr lang="en"/>
              <a:t> </a:t>
            </a:r>
            <a:r>
              <a:rPr i="1" lang="en"/>
              <a:t>CREATE</a:t>
            </a:r>
            <a:r>
              <a:rPr lang="en"/>
              <a:t> - OR - </a:t>
            </a:r>
            <a:r>
              <a:rPr i="1" lang="en"/>
              <a:t>IMPORT</a:t>
            </a:r>
            <a:r>
              <a:rPr lang="en"/>
              <a:t>:</a:t>
            </a:r>
            <a:endParaRPr/>
          </a:p>
          <a:p>
            <a:pPr indent="0" lvl="0" marL="0" rtl="0" algn="ctr">
              <a:spcBef>
                <a:spcPts val="1200"/>
              </a:spcBef>
              <a:spcAft>
                <a:spcPts val="0"/>
              </a:spcAft>
              <a:buNone/>
            </a:pPr>
            <a:r>
              <a:t/>
            </a:r>
            <a:endParaRPr/>
          </a:p>
          <a:p>
            <a:pPr indent="-342900" lvl="0" marL="3200400" rtl="0" algn="l">
              <a:lnSpc>
                <a:spcPct val="200000"/>
              </a:lnSpc>
              <a:spcBef>
                <a:spcPts val="1200"/>
              </a:spcBef>
              <a:spcAft>
                <a:spcPts val="0"/>
              </a:spcAft>
              <a:buSzPts val="1800"/>
              <a:buAutoNum type="arabicPeriod"/>
            </a:pPr>
            <a:r>
              <a:rPr lang="en"/>
              <a:t>VISION: “WHERE ARE WE GOING”</a:t>
            </a:r>
            <a:endParaRPr/>
          </a:p>
          <a:p>
            <a:pPr indent="-342900" lvl="0" marL="3200400" rtl="0" algn="l">
              <a:lnSpc>
                <a:spcPct val="200000"/>
              </a:lnSpc>
              <a:spcBef>
                <a:spcPts val="0"/>
              </a:spcBef>
              <a:spcAft>
                <a:spcPts val="0"/>
              </a:spcAft>
              <a:buSzPts val="1800"/>
              <a:buAutoNum type="arabicPeriod"/>
            </a:pPr>
            <a:r>
              <a:rPr lang="en"/>
              <a:t>STRATEGY: HOW WILL WE GET THERE?”</a:t>
            </a:r>
            <a:endParaRPr/>
          </a:p>
          <a:p>
            <a:pPr indent="-342900" lvl="0" marL="3200400" rtl="0" algn="l">
              <a:lnSpc>
                <a:spcPct val="200000"/>
              </a:lnSpc>
              <a:spcBef>
                <a:spcPts val="0"/>
              </a:spcBef>
              <a:spcAft>
                <a:spcPts val="0"/>
              </a:spcAft>
              <a:buSzPts val="1800"/>
              <a:buAutoNum type="arabicPeriod"/>
            </a:pPr>
            <a:r>
              <a:rPr lang="en"/>
              <a:t>ASSIGNMENT: “WHAT’S MY ROLE”</a:t>
            </a:r>
            <a:endParaRPr/>
          </a:p>
          <a:p>
            <a:pPr indent="0" lvl="0" marL="0" rtl="0" algn="l">
              <a:spcBef>
                <a:spcPts val="1200"/>
              </a:spcBef>
              <a:spcAft>
                <a:spcPts val="1200"/>
              </a:spcAft>
              <a:buNone/>
            </a:pPr>
            <a:r>
              <a:t/>
            </a:r>
            <a:endParaRPr/>
          </a:p>
        </p:txBody>
      </p:sp>
      <p:sp>
        <p:nvSpPr>
          <p:cNvPr id="608" name="Google Shape;608;p57"/>
          <p:cNvSpPr/>
          <p:nvPr/>
        </p:nvSpPr>
        <p:spPr>
          <a:xfrm>
            <a:off x="533500" y="298775"/>
            <a:ext cx="1600200" cy="16002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Black Ops One"/>
              <a:ea typeface="Black Ops One"/>
              <a:cs typeface="Black Ops One"/>
              <a:sym typeface="Black Ops One"/>
            </a:endParaRPr>
          </a:p>
        </p:txBody>
      </p:sp>
      <p:sp>
        <p:nvSpPr>
          <p:cNvPr id="609" name="Google Shape;609;p57"/>
          <p:cNvSpPr txBox="1"/>
          <p:nvPr/>
        </p:nvSpPr>
        <p:spPr>
          <a:xfrm>
            <a:off x="608050" y="816125"/>
            <a:ext cx="16005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1"/>
                </a:solidFill>
                <a:latin typeface="Black Ops One"/>
                <a:ea typeface="Black Ops One"/>
                <a:cs typeface="Black Ops One"/>
                <a:sym typeface="Black Ops One"/>
              </a:rPr>
              <a:t>POTENTIAL</a:t>
            </a:r>
            <a:endParaRPr sz="1800">
              <a:solidFill>
                <a:schemeClr val="dk1"/>
              </a:solidFill>
              <a:latin typeface="Black Ops One"/>
              <a:ea typeface="Black Ops One"/>
              <a:cs typeface="Black Ops One"/>
              <a:sym typeface="Black Ops One"/>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3" name="Shape 613"/>
        <p:cNvGrpSpPr/>
        <p:nvPr/>
      </p:nvGrpSpPr>
      <p:grpSpPr>
        <a:xfrm>
          <a:off x="0" y="0"/>
          <a:ext cx="0" cy="0"/>
          <a:chOff x="0" y="0"/>
          <a:chExt cx="0" cy="0"/>
        </a:xfrm>
      </p:grpSpPr>
      <p:sp>
        <p:nvSpPr>
          <p:cNvPr id="614" name="Google Shape;614;p5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615" name="Google Shape;615;p58"/>
          <p:cNvSpPr txBox="1"/>
          <p:nvPr>
            <p:ph idx="1" type="body"/>
          </p:nvPr>
        </p:nvSpPr>
        <p:spPr>
          <a:xfrm>
            <a:off x="195025" y="863550"/>
            <a:ext cx="8520600" cy="3416400"/>
          </a:xfrm>
          <a:prstGeom prst="rect">
            <a:avLst/>
          </a:prstGeom>
        </p:spPr>
        <p:txBody>
          <a:bodyPr anchorCtr="0" anchor="ctr" bIns="91425" lIns="91425" spcFirstLastPara="1" rIns="91425" wrap="square" tIns="91425">
            <a:normAutofit/>
          </a:bodyPr>
          <a:lstStyle/>
          <a:p>
            <a:pPr indent="0" lvl="0" marL="0" rtl="0" algn="ctr">
              <a:spcBef>
                <a:spcPts val="0"/>
              </a:spcBef>
              <a:spcAft>
                <a:spcPts val="1200"/>
              </a:spcAft>
              <a:buNone/>
            </a:pPr>
            <a:r>
              <a:rPr lang="en"/>
              <a:t>“YOUR DISTINCTIVE CHARACTERISTICS”</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9" name="Shape 619"/>
        <p:cNvGrpSpPr/>
        <p:nvPr/>
      </p:nvGrpSpPr>
      <p:grpSpPr>
        <a:xfrm>
          <a:off x="0" y="0"/>
          <a:ext cx="0" cy="0"/>
          <a:chOff x="0" y="0"/>
          <a:chExt cx="0" cy="0"/>
        </a:xfrm>
      </p:grpSpPr>
      <p:sp>
        <p:nvSpPr>
          <p:cNvPr id="620" name="Google Shape;620;p59"/>
          <p:cNvSpPr txBox="1"/>
          <p:nvPr>
            <p:ph type="title"/>
          </p:nvPr>
        </p:nvSpPr>
        <p:spPr>
          <a:xfrm>
            <a:off x="279875" y="254075"/>
            <a:ext cx="25311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1820"/>
              <a:t>YOUR DISTINGUISHING CHARACTERISTICS BASED ON YOUR EXPERIENCES</a:t>
            </a:r>
            <a:endParaRPr sz="1820"/>
          </a:p>
        </p:txBody>
      </p:sp>
      <p:sp>
        <p:nvSpPr>
          <p:cNvPr id="621" name="Google Shape;621;p59"/>
          <p:cNvSpPr txBox="1"/>
          <p:nvPr>
            <p:ph idx="1" type="body"/>
          </p:nvPr>
        </p:nvSpPr>
        <p:spPr>
          <a:xfrm>
            <a:off x="385950" y="4094650"/>
            <a:ext cx="8520600" cy="8598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descr="image74.pdf" id="622" name="Google Shape;622;p59"/>
          <p:cNvPicPr preferRelativeResize="0"/>
          <p:nvPr/>
        </p:nvPicPr>
        <p:blipFill rotWithShape="1">
          <a:blip r:embed="rId3">
            <a:alphaModFix/>
          </a:blip>
          <a:srcRect b="0" l="0" r="0" t="0"/>
          <a:stretch/>
        </p:blipFill>
        <p:spPr>
          <a:xfrm>
            <a:off x="2166938" y="766963"/>
            <a:ext cx="4810123" cy="4187430"/>
          </a:xfrm>
          <a:prstGeom prst="rect">
            <a:avLst/>
          </a:prstGeom>
          <a:noFill/>
          <a:ln>
            <a:noFill/>
          </a:ln>
          <a:effectLst>
            <a:outerShdw blurRad="190500" rotWithShape="0" dir="5400000" dist="12700">
              <a:srgbClr val="FEFEFE"/>
            </a:outerShdw>
          </a:effectLst>
        </p:spPr>
      </p:pic>
      <p:sp>
        <p:nvSpPr>
          <p:cNvPr id="623" name="Google Shape;623;p59"/>
          <p:cNvSpPr/>
          <p:nvPr/>
        </p:nvSpPr>
        <p:spPr>
          <a:xfrm>
            <a:off x="4123471" y="2109043"/>
            <a:ext cx="1504800" cy="1503300"/>
          </a:xfrm>
          <a:prstGeom prst="ellipse">
            <a:avLst/>
          </a:prstGeom>
          <a:solidFill>
            <a:srgbClr val="CCAD77"/>
          </a:solidFill>
          <a:ln>
            <a:noFill/>
          </a:ln>
          <a:effectLst>
            <a:outerShdw blurRad="254000" rotWithShape="0" dir="5400000" dist="50800">
              <a:srgbClr val="000000">
                <a:alpha val="50590"/>
              </a:srgbClr>
            </a:outerShdw>
          </a:effectLst>
        </p:spPr>
        <p:txBody>
          <a:bodyPr anchorCtr="0" anchor="ctr" bIns="38100" lIns="38100" spcFirstLastPara="1" rIns="38100" wrap="square" tIns="38100">
            <a:noAutofit/>
          </a:bodyPr>
          <a:lstStyle/>
          <a:p>
            <a:pPr indent="0" lvl="0" marL="25400" marR="25400" rtl="0" algn="l">
              <a:lnSpc>
                <a:spcPct val="100000"/>
              </a:lnSpc>
              <a:spcBef>
                <a:spcPts val="0"/>
              </a:spcBef>
              <a:spcAft>
                <a:spcPts val="0"/>
              </a:spcAft>
              <a:buClr>
                <a:srgbClr val="000000"/>
              </a:buClr>
              <a:buSzPts val="1800"/>
              <a:buFont typeface="Helvetica Neue"/>
              <a:buNone/>
            </a:pPr>
            <a:r>
              <a:t/>
            </a:r>
            <a:endParaRPr b="0" i="0" sz="1800" u="none" cap="none" strike="noStrike">
              <a:solidFill>
                <a:srgbClr val="FFFFFF"/>
              </a:solidFill>
              <a:latin typeface="Helvetica Neue"/>
              <a:ea typeface="Helvetica Neue"/>
              <a:cs typeface="Helvetica Neue"/>
              <a:sym typeface="Helvetica Neue"/>
            </a:endParaRPr>
          </a:p>
        </p:txBody>
      </p:sp>
      <p:sp>
        <p:nvSpPr>
          <p:cNvPr id="624" name="Google Shape;624;p59"/>
          <p:cNvSpPr txBox="1"/>
          <p:nvPr/>
        </p:nvSpPr>
        <p:spPr>
          <a:xfrm>
            <a:off x="4297126" y="2700925"/>
            <a:ext cx="1263600" cy="319500"/>
          </a:xfrm>
          <a:prstGeom prst="rect">
            <a:avLst/>
          </a:prstGeom>
          <a:noFill/>
          <a:ln>
            <a:noFill/>
          </a:ln>
        </p:spPr>
        <p:txBody>
          <a:bodyPr anchorCtr="0" anchor="t" bIns="38100" lIns="38100" spcFirstLastPara="1" rIns="38100" wrap="square" tIns="38100">
            <a:noAutofit/>
          </a:bodyPr>
          <a:lstStyle/>
          <a:p>
            <a:pPr indent="0" lvl="0" marL="25400" marR="25400" rtl="0" algn="l">
              <a:lnSpc>
                <a:spcPct val="70000"/>
              </a:lnSpc>
              <a:spcBef>
                <a:spcPts val="0"/>
              </a:spcBef>
              <a:spcAft>
                <a:spcPts val="0"/>
              </a:spcAft>
              <a:buClr>
                <a:srgbClr val="000000"/>
              </a:buClr>
              <a:buSzPts val="1800"/>
              <a:buFont typeface="Helvetica Neue"/>
              <a:buNone/>
            </a:pPr>
            <a:r>
              <a:rPr b="0" i="0" lang="en" sz="1800" u="none" cap="none" strike="noStrike">
                <a:solidFill>
                  <a:srgbClr val="000000"/>
                </a:solidFill>
                <a:latin typeface="Helvetica Neue"/>
                <a:ea typeface="Helvetica Neue"/>
                <a:cs typeface="Helvetica Neue"/>
                <a:sym typeface="Helvetica Neue"/>
              </a:rPr>
              <a:t>Potential</a:t>
            </a:r>
            <a:endParaRPr sz="500"/>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8" name="Shape 628"/>
        <p:cNvGrpSpPr/>
        <p:nvPr/>
      </p:nvGrpSpPr>
      <p:grpSpPr>
        <a:xfrm>
          <a:off x="0" y="0"/>
          <a:ext cx="0" cy="0"/>
          <a:chOff x="0" y="0"/>
          <a:chExt cx="0" cy="0"/>
        </a:xfrm>
      </p:grpSpPr>
      <p:sp>
        <p:nvSpPr>
          <p:cNvPr id="629" name="Google Shape;629;p60"/>
          <p:cNvSpPr txBox="1"/>
          <p:nvPr>
            <p:ph type="title"/>
          </p:nvPr>
        </p:nvSpPr>
        <p:spPr>
          <a:xfrm>
            <a:off x="131375" y="63125"/>
            <a:ext cx="82278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2420"/>
              <a:t>DISTINGUISHING CHARACTERISTICS:</a:t>
            </a:r>
            <a:endParaRPr sz="2420"/>
          </a:p>
          <a:p>
            <a:pPr indent="0" lvl="0" marL="0" rtl="0" algn="l">
              <a:spcBef>
                <a:spcPts val="0"/>
              </a:spcBef>
              <a:spcAft>
                <a:spcPts val="0"/>
              </a:spcAft>
              <a:buSzPts val="990"/>
              <a:buNone/>
            </a:pPr>
            <a:r>
              <a:rPr lang="en" sz="1820"/>
              <a:t>COMPARATIVE VALUE IN CAREER PURSUITS</a:t>
            </a:r>
            <a:endParaRPr sz="1820"/>
          </a:p>
        </p:txBody>
      </p:sp>
      <p:sp>
        <p:nvSpPr>
          <p:cNvPr id="630" name="Google Shape;630;p60"/>
          <p:cNvSpPr txBox="1"/>
          <p:nvPr>
            <p:ph idx="1" type="body"/>
          </p:nvPr>
        </p:nvSpPr>
        <p:spPr>
          <a:xfrm>
            <a:off x="131375" y="1238475"/>
            <a:ext cx="3093300" cy="3821400"/>
          </a:xfrm>
          <a:prstGeom prst="rect">
            <a:avLst/>
          </a:prstGeom>
        </p:spPr>
        <p:txBody>
          <a:bodyPr anchorCtr="0" anchor="t" bIns="91425" lIns="91425" spcFirstLastPara="1" rIns="91425" wrap="square" tIns="91425">
            <a:normAutofit fontScale="77500" lnSpcReduction="20000"/>
          </a:bodyPr>
          <a:lstStyle/>
          <a:p>
            <a:pPr indent="0" lvl="0" marL="0" rtl="0" algn="l">
              <a:lnSpc>
                <a:spcPct val="100000"/>
              </a:lnSpc>
              <a:spcBef>
                <a:spcPts val="0"/>
              </a:spcBef>
              <a:spcAft>
                <a:spcPts val="0"/>
              </a:spcAft>
              <a:buNone/>
            </a:pPr>
            <a:r>
              <a:rPr lang="en"/>
              <a:t>LOW:</a:t>
            </a:r>
            <a:endParaRPr/>
          </a:p>
          <a:p>
            <a:pPr indent="-317182" lvl="0" marL="457200" rtl="0" algn="l">
              <a:lnSpc>
                <a:spcPct val="100000"/>
              </a:lnSpc>
              <a:spcBef>
                <a:spcPts val="1200"/>
              </a:spcBef>
              <a:spcAft>
                <a:spcPts val="0"/>
              </a:spcAft>
              <a:buSzPct val="100000"/>
              <a:buChar char="●"/>
            </a:pPr>
            <a:r>
              <a:rPr lang="en"/>
              <a:t>OBSTACLES</a:t>
            </a:r>
            <a:endParaRPr/>
          </a:p>
          <a:p>
            <a:pPr indent="-317182" lvl="0" marL="457200" rtl="0" algn="l">
              <a:lnSpc>
                <a:spcPct val="100000"/>
              </a:lnSpc>
              <a:spcBef>
                <a:spcPts val="0"/>
              </a:spcBef>
              <a:spcAft>
                <a:spcPts val="0"/>
              </a:spcAft>
              <a:buSzPct val="100000"/>
              <a:buChar char="●"/>
            </a:pPr>
            <a:r>
              <a:rPr lang="en"/>
              <a:t>HERITAGE</a:t>
            </a:r>
            <a:endParaRPr/>
          </a:p>
          <a:p>
            <a:pPr indent="0" lvl="0" marL="0" rtl="0" algn="l">
              <a:lnSpc>
                <a:spcPct val="100000"/>
              </a:lnSpc>
              <a:spcBef>
                <a:spcPts val="1200"/>
              </a:spcBef>
              <a:spcAft>
                <a:spcPts val="0"/>
              </a:spcAft>
              <a:buNone/>
            </a:pPr>
            <a:r>
              <a:rPr lang="en"/>
              <a:t>MODERATE:</a:t>
            </a:r>
            <a:endParaRPr/>
          </a:p>
          <a:p>
            <a:pPr indent="-317182" lvl="0" marL="457200" rtl="0" algn="l">
              <a:lnSpc>
                <a:spcPct val="100000"/>
              </a:lnSpc>
              <a:spcBef>
                <a:spcPts val="1200"/>
              </a:spcBef>
              <a:spcAft>
                <a:spcPts val="0"/>
              </a:spcAft>
              <a:buSzPct val="100000"/>
              <a:buChar char="●"/>
            </a:pPr>
            <a:r>
              <a:rPr lang="en"/>
              <a:t>RESOURCES</a:t>
            </a:r>
            <a:endParaRPr/>
          </a:p>
          <a:p>
            <a:pPr indent="-317182" lvl="0" marL="457200" rtl="0" algn="l">
              <a:lnSpc>
                <a:spcPct val="100000"/>
              </a:lnSpc>
              <a:spcBef>
                <a:spcPts val="0"/>
              </a:spcBef>
              <a:spcAft>
                <a:spcPts val="0"/>
              </a:spcAft>
              <a:buSzPct val="100000"/>
              <a:buChar char="●"/>
            </a:pPr>
            <a:r>
              <a:rPr lang="en"/>
              <a:t>OPPORTUNITIES</a:t>
            </a:r>
            <a:endParaRPr/>
          </a:p>
          <a:p>
            <a:pPr indent="-317182" lvl="0" marL="457200" rtl="0" algn="l">
              <a:lnSpc>
                <a:spcPct val="100000"/>
              </a:lnSpc>
              <a:spcBef>
                <a:spcPts val="0"/>
              </a:spcBef>
              <a:spcAft>
                <a:spcPts val="0"/>
              </a:spcAft>
              <a:buSzPct val="100000"/>
              <a:buChar char="●"/>
            </a:pPr>
            <a:r>
              <a:rPr lang="en"/>
              <a:t>MENTORS</a:t>
            </a:r>
            <a:endParaRPr/>
          </a:p>
          <a:p>
            <a:pPr indent="-317182" lvl="0" marL="457200" rtl="0" algn="l">
              <a:lnSpc>
                <a:spcPct val="100000"/>
              </a:lnSpc>
              <a:spcBef>
                <a:spcPts val="0"/>
              </a:spcBef>
              <a:spcAft>
                <a:spcPts val="0"/>
              </a:spcAft>
              <a:buSzPct val="100000"/>
              <a:buChar char="●"/>
            </a:pPr>
            <a:r>
              <a:rPr lang="en"/>
              <a:t>GOALS</a:t>
            </a:r>
            <a:endParaRPr/>
          </a:p>
          <a:p>
            <a:pPr indent="-317182" lvl="0" marL="457200" rtl="0" algn="l">
              <a:lnSpc>
                <a:spcPct val="100000"/>
              </a:lnSpc>
              <a:spcBef>
                <a:spcPts val="0"/>
              </a:spcBef>
              <a:spcAft>
                <a:spcPts val="0"/>
              </a:spcAft>
              <a:buSzPct val="100000"/>
              <a:buChar char="●"/>
            </a:pPr>
            <a:r>
              <a:rPr lang="en"/>
              <a:t>RESUME’</a:t>
            </a:r>
            <a:endParaRPr/>
          </a:p>
          <a:p>
            <a:pPr indent="-317182" lvl="0" marL="457200" rtl="0" algn="l">
              <a:lnSpc>
                <a:spcPct val="100000"/>
              </a:lnSpc>
              <a:spcBef>
                <a:spcPts val="0"/>
              </a:spcBef>
              <a:spcAft>
                <a:spcPts val="0"/>
              </a:spcAft>
              <a:buSzPct val="100000"/>
              <a:buChar char="●"/>
            </a:pPr>
            <a:r>
              <a:rPr lang="en"/>
              <a:t>ALLIANCES</a:t>
            </a:r>
            <a:endParaRPr/>
          </a:p>
          <a:p>
            <a:pPr indent="0" lvl="0" marL="0" rtl="0" algn="l">
              <a:lnSpc>
                <a:spcPct val="100000"/>
              </a:lnSpc>
              <a:spcBef>
                <a:spcPts val="1200"/>
              </a:spcBef>
              <a:spcAft>
                <a:spcPts val="0"/>
              </a:spcAft>
              <a:buNone/>
            </a:pPr>
            <a:r>
              <a:rPr lang="en"/>
              <a:t>HIGH:</a:t>
            </a:r>
            <a:endParaRPr/>
          </a:p>
          <a:p>
            <a:pPr indent="-317182" lvl="0" marL="457200" rtl="0" algn="l">
              <a:lnSpc>
                <a:spcPct val="100000"/>
              </a:lnSpc>
              <a:spcBef>
                <a:spcPts val="1200"/>
              </a:spcBef>
              <a:spcAft>
                <a:spcPts val="0"/>
              </a:spcAft>
              <a:buSzPct val="100000"/>
              <a:buChar char="●"/>
            </a:pPr>
            <a:r>
              <a:rPr lang="en"/>
              <a:t>EDUCATION</a:t>
            </a:r>
            <a:endParaRPr/>
          </a:p>
          <a:p>
            <a:pPr indent="-317182" lvl="0" marL="457200" rtl="0" algn="l">
              <a:lnSpc>
                <a:spcPct val="100000"/>
              </a:lnSpc>
              <a:spcBef>
                <a:spcPts val="0"/>
              </a:spcBef>
              <a:spcAft>
                <a:spcPts val="0"/>
              </a:spcAft>
              <a:buSzPct val="100000"/>
              <a:buChar char="●"/>
            </a:pPr>
            <a:r>
              <a:rPr lang="en"/>
              <a:t>PERSONALITY</a:t>
            </a:r>
            <a:endParaRPr/>
          </a:p>
          <a:p>
            <a:pPr indent="-317182" lvl="0" marL="457200" rtl="0" algn="l">
              <a:lnSpc>
                <a:spcPct val="100000"/>
              </a:lnSpc>
              <a:spcBef>
                <a:spcPts val="0"/>
              </a:spcBef>
              <a:spcAft>
                <a:spcPts val="0"/>
              </a:spcAft>
              <a:buSzPct val="100000"/>
              <a:buChar char="●"/>
            </a:pPr>
            <a:r>
              <a:rPr lang="en"/>
              <a:t>NETWORK</a:t>
            </a:r>
            <a:endParaRPr/>
          </a:p>
          <a:p>
            <a:pPr indent="-317182" lvl="0" marL="457200" rtl="0" algn="l">
              <a:lnSpc>
                <a:spcPct val="100000"/>
              </a:lnSpc>
              <a:spcBef>
                <a:spcPts val="0"/>
              </a:spcBef>
              <a:spcAft>
                <a:spcPts val="0"/>
              </a:spcAft>
              <a:buSzPct val="100000"/>
              <a:buChar char="●"/>
            </a:pPr>
            <a:r>
              <a:rPr lang="en"/>
              <a:t>EXPERIENCES</a:t>
            </a:r>
            <a:endParaRPr/>
          </a:p>
          <a:p>
            <a:pPr indent="0" lvl="0" marL="0" rtl="0" algn="l">
              <a:lnSpc>
                <a:spcPct val="100000"/>
              </a:lnSpc>
              <a:spcBef>
                <a:spcPts val="1200"/>
              </a:spcBef>
              <a:spcAft>
                <a:spcPts val="1200"/>
              </a:spcAft>
              <a:buNone/>
            </a:pPr>
            <a:r>
              <a:t/>
            </a:r>
            <a:endParaRPr/>
          </a:p>
        </p:txBody>
      </p:sp>
      <p:pic>
        <p:nvPicPr>
          <p:cNvPr descr="image74.pdf" id="631" name="Google Shape;631;p60"/>
          <p:cNvPicPr preferRelativeResize="0"/>
          <p:nvPr/>
        </p:nvPicPr>
        <p:blipFill rotWithShape="1">
          <a:blip r:embed="rId3">
            <a:alphaModFix/>
          </a:blip>
          <a:srcRect b="0" l="0" r="0" t="0"/>
          <a:stretch/>
        </p:blipFill>
        <p:spPr>
          <a:xfrm>
            <a:off x="2166938" y="766963"/>
            <a:ext cx="4810123" cy="4187430"/>
          </a:xfrm>
          <a:prstGeom prst="rect">
            <a:avLst/>
          </a:prstGeom>
          <a:noFill/>
          <a:ln>
            <a:noFill/>
          </a:ln>
          <a:effectLst>
            <a:outerShdw blurRad="190500" rotWithShape="0" dir="5400000" dist="12700">
              <a:srgbClr val="FEFEFE"/>
            </a:outerShdw>
          </a:effectLst>
        </p:spPr>
      </p:pic>
      <p:sp>
        <p:nvSpPr>
          <p:cNvPr id="632" name="Google Shape;632;p60"/>
          <p:cNvSpPr/>
          <p:nvPr/>
        </p:nvSpPr>
        <p:spPr>
          <a:xfrm>
            <a:off x="4123471" y="2109043"/>
            <a:ext cx="1504800" cy="1503300"/>
          </a:xfrm>
          <a:prstGeom prst="ellipse">
            <a:avLst/>
          </a:prstGeom>
          <a:solidFill>
            <a:srgbClr val="CCAD77"/>
          </a:solidFill>
          <a:ln>
            <a:noFill/>
          </a:ln>
          <a:effectLst>
            <a:outerShdw blurRad="254000" rotWithShape="0" dir="5400000" dist="50800">
              <a:srgbClr val="000000">
                <a:alpha val="50590"/>
              </a:srgbClr>
            </a:outerShdw>
          </a:effectLst>
        </p:spPr>
        <p:txBody>
          <a:bodyPr anchorCtr="0" anchor="ctr" bIns="38100" lIns="38100" spcFirstLastPara="1" rIns="38100" wrap="square" tIns="38100">
            <a:noAutofit/>
          </a:bodyPr>
          <a:lstStyle/>
          <a:p>
            <a:pPr indent="0" lvl="0" marL="25400" marR="25400" rtl="0" algn="l">
              <a:lnSpc>
                <a:spcPct val="100000"/>
              </a:lnSpc>
              <a:spcBef>
                <a:spcPts val="0"/>
              </a:spcBef>
              <a:spcAft>
                <a:spcPts val="0"/>
              </a:spcAft>
              <a:buClr>
                <a:srgbClr val="000000"/>
              </a:buClr>
              <a:buSzPts val="1800"/>
              <a:buFont typeface="Helvetica Neue"/>
              <a:buNone/>
            </a:pPr>
            <a:r>
              <a:t/>
            </a:r>
            <a:endParaRPr b="0" i="0" sz="1800" u="none" cap="none" strike="noStrike">
              <a:solidFill>
                <a:srgbClr val="FFFFFF"/>
              </a:solidFill>
              <a:latin typeface="Helvetica Neue"/>
              <a:ea typeface="Helvetica Neue"/>
              <a:cs typeface="Helvetica Neue"/>
              <a:sym typeface="Helvetica Neue"/>
            </a:endParaRPr>
          </a:p>
        </p:txBody>
      </p:sp>
      <p:sp>
        <p:nvSpPr>
          <p:cNvPr id="633" name="Google Shape;633;p60"/>
          <p:cNvSpPr txBox="1"/>
          <p:nvPr/>
        </p:nvSpPr>
        <p:spPr>
          <a:xfrm>
            <a:off x="4297126" y="2700925"/>
            <a:ext cx="1263600" cy="319500"/>
          </a:xfrm>
          <a:prstGeom prst="rect">
            <a:avLst/>
          </a:prstGeom>
          <a:noFill/>
          <a:ln>
            <a:noFill/>
          </a:ln>
        </p:spPr>
        <p:txBody>
          <a:bodyPr anchorCtr="0" anchor="t" bIns="38100" lIns="38100" spcFirstLastPara="1" rIns="38100" wrap="square" tIns="38100">
            <a:noAutofit/>
          </a:bodyPr>
          <a:lstStyle/>
          <a:p>
            <a:pPr indent="0" lvl="0" marL="25400" marR="25400" rtl="0" algn="l">
              <a:lnSpc>
                <a:spcPct val="70000"/>
              </a:lnSpc>
              <a:spcBef>
                <a:spcPts val="0"/>
              </a:spcBef>
              <a:spcAft>
                <a:spcPts val="0"/>
              </a:spcAft>
              <a:buClr>
                <a:srgbClr val="000000"/>
              </a:buClr>
              <a:buSzPts val="1800"/>
              <a:buFont typeface="Helvetica Neue"/>
              <a:buNone/>
            </a:pPr>
            <a:r>
              <a:rPr b="0" i="0" lang="en" sz="1800" u="none" cap="none" strike="noStrike">
                <a:solidFill>
                  <a:srgbClr val="000000"/>
                </a:solidFill>
                <a:latin typeface="Helvetica Neue"/>
                <a:ea typeface="Helvetica Neue"/>
                <a:cs typeface="Helvetica Neue"/>
                <a:sym typeface="Helvetica Neue"/>
              </a:rPr>
              <a:t>Potential</a:t>
            </a:r>
            <a:endParaRPr sz="500"/>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7" name="Shape 637"/>
        <p:cNvGrpSpPr/>
        <p:nvPr/>
      </p:nvGrpSpPr>
      <p:grpSpPr>
        <a:xfrm>
          <a:off x="0" y="0"/>
          <a:ext cx="0" cy="0"/>
          <a:chOff x="0" y="0"/>
          <a:chExt cx="0" cy="0"/>
        </a:xfrm>
      </p:grpSpPr>
      <p:cxnSp>
        <p:nvCxnSpPr>
          <p:cNvPr id="638" name="Google Shape;638;p61"/>
          <p:cNvCxnSpPr>
            <a:endCxn id="639" idx="3"/>
          </p:cNvCxnSpPr>
          <p:nvPr/>
        </p:nvCxnSpPr>
        <p:spPr>
          <a:xfrm flipH="1" rot="10800000">
            <a:off x="402950" y="2852850"/>
            <a:ext cx="8493000" cy="21300"/>
          </a:xfrm>
          <a:prstGeom prst="straightConnector1">
            <a:avLst/>
          </a:prstGeom>
          <a:noFill/>
          <a:ln cap="flat" cmpd="sng" w="38100">
            <a:solidFill>
              <a:schemeClr val="dk2"/>
            </a:solidFill>
            <a:prstDash val="solid"/>
            <a:round/>
            <a:headEnd len="med" w="med" type="none"/>
            <a:tailEnd len="med" w="med" type="none"/>
          </a:ln>
        </p:spPr>
      </p:cxnSp>
      <p:cxnSp>
        <p:nvCxnSpPr>
          <p:cNvPr id="640" name="Google Shape;640;p61"/>
          <p:cNvCxnSpPr>
            <a:endCxn id="639" idx="2"/>
          </p:cNvCxnSpPr>
          <p:nvPr/>
        </p:nvCxnSpPr>
        <p:spPr>
          <a:xfrm flipH="1">
            <a:off x="4635650" y="647700"/>
            <a:ext cx="21300" cy="4221900"/>
          </a:xfrm>
          <a:prstGeom prst="straightConnector1">
            <a:avLst/>
          </a:prstGeom>
          <a:noFill/>
          <a:ln cap="flat" cmpd="sng" w="38100">
            <a:solidFill>
              <a:schemeClr val="dk2"/>
            </a:solidFill>
            <a:prstDash val="solid"/>
            <a:round/>
            <a:headEnd len="med" w="med" type="none"/>
            <a:tailEnd len="med" w="med" type="none"/>
          </a:ln>
        </p:spPr>
      </p:cxnSp>
      <p:sp>
        <p:nvSpPr>
          <p:cNvPr id="641" name="Google Shape;641;p61"/>
          <p:cNvSpPr txBox="1"/>
          <p:nvPr>
            <p:ph type="title"/>
          </p:nvPr>
        </p:nvSpPr>
        <p:spPr>
          <a:xfrm>
            <a:off x="375350" y="525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YOUR DASHBOARD                     (ORIGINATOR)                     </a:t>
            </a:r>
            <a:endParaRPr/>
          </a:p>
        </p:txBody>
      </p:sp>
      <p:sp>
        <p:nvSpPr>
          <p:cNvPr id="639" name="Google Shape;639;p61"/>
          <p:cNvSpPr txBox="1"/>
          <p:nvPr>
            <p:ph idx="1" type="body"/>
          </p:nvPr>
        </p:nvSpPr>
        <p:spPr>
          <a:xfrm>
            <a:off x="375350" y="836100"/>
            <a:ext cx="8520600" cy="4033500"/>
          </a:xfrm>
          <a:prstGeom prst="rect">
            <a:avLst/>
          </a:prstGeom>
          <a:ln cap="flat" cmpd="sng" w="38100">
            <a:solidFill>
              <a:schemeClr val="dk1"/>
            </a:solidFill>
            <a:prstDash val="solid"/>
            <a:round/>
            <a:headEnd len="sm" w="sm" type="none"/>
            <a:tailEnd len="sm" w="sm" type="none"/>
          </a:ln>
        </p:spPr>
        <p:txBody>
          <a:bodyPr anchorCtr="0" anchor="t" bIns="91425" lIns="91425" spcFirstLastPara="1" rIns="91425" wrap="square" tIns="91425">
            <a:normAutofit/>
          </a:bodyPr>
          <a:lstStyle/>
          <a:p>
            <a:pPr indent="0" lvl="0" marL="0" rtl="0" algn="l">
              <a:spcBef>
                <a:spcPts val="0"/>
              </a:spcBef>
              <a:spcAft>
                <a:spcPts val="1200"/>
              </a:spcAft>
              <a:buNone/>
            </a:pPr>
            <a:r>
              <a:rPr lang="en"/>
              <a:t>UNIQUECHARACTERISTIC                                      UNIQUECHARACTERISTIC</a:t>
            </a:r>
            <a:endParaRPr/>
          </a:p>
        </p:txBody>
      </p:sp>
      <p:sp>
        <p:nvSpPr>
          <p:cNvPr id="642" name="Google Shape;642;p61"/>
          <p:cNvSpPr/>
          <p:nvPr/>
        </p:nvSpPr>
        <p:spPr>
          <a:xfrm>
            <a:off x="2994326" y="1474350"/>
            <a:ext cx="3173700" cy="2524200"/>
          </a:xfrm>
          <a:prstGeom prst="rect">
            <a:avLst/>
          </a:prstGeom>
          <a:gradFill>
            <a:gsLst>
              <a:gs pos="0">
                <a:srgbClr val="424242"/>
              </a:gs>
              <a:gs pos="100000">
                <a:srgbClr val="010101"/>
              </a:gs>
            </a:gsLst>
            <a:lin ang="5400012" scaled="0"/>
          </a:gradFill>
          <a:ln>
            <a:noFill/>
          </a:ln>
        </p:spPr>
        <p:txBody>
          <a:bodyPr anchorCtr="0" anchor="ctr" bIns="19050" lIns="19050" spcFirstLastPara="1" rIns="19050" wrap="square" tIns="19050">
            <a:noAutofit/>
          </a:bodyPr>
          <a:lstStyle/>
          <a:p>
            <a:pPr indent="0" lvl="0" marL="0" marR="0" rtl="0" algn="ctr">
              <a:lnSpc>
                <a:spcPct val="100000"/>
              </a:lnSpc>
              <a:spcBef>
                <a:spcPts val="0"/>
              </a:spcBef>
              <a:spcAft>
                <a:spcPts val="0"/>
              </a:spcAft>
              <a:buClr>
                <a:srgbClr val="000000"/>
              </a:buClr>
              <a:buSzPts val="1800"/>
              <a:buFont typeface="Helvetica Neue"/>
              <a:buNone/>
            </a:pPr>
            <a:r>
              <a:t/>
            </a:r>
            <a:endParaRPr b="0" i="0" sz="1800" u="none" cap="none" strike="noStrike">
              <a:solidFill>
                <a:srgbClr val="FFFFFF"/>
              </a:solidFill>
              <a:latin typeface="Helvetica Neue"/>
              <a:ea typeface="Helvetica Neue"/>
              <a:cs typeface="Helvetica Neue"/>
              <a:sym typeface="Helvetica Neue"/>
            </a:endParaRPr>
          </a:p>
        </p:txBody>
      </p:sp>
      <p:sp>
        <p:nvSpPr>
          <p:cNvPr id="643" name="Google Shape;643;p61"/>
          <p:cNvSpPr/>
          <p:nvPr/>
        </p:nvSpPr>
        <p:spPr>
          <a:xfrm>
            <a:off x="4002230" y="2021372"/>
            <a:ext cx="1710600" cy="357000"/>
          </a:xfrm>
          <a:prstGeom prst="rect">
            <a:avLst/>
          </a:prstGeom>
          <a:solidFill>
            <a:srgbClr val="FFFFFF"/>
          </a:solidFill>
          <a:ln>
            <a:noFill/>
          </a:ln>
          <a:effectLst>
            <a:outerShdw blurRad="63500" rotWithShape="0" dir="5400000" dist="25400">
              <a:srgbClr val="000000">
                <a:alpha val="49800"/>
              </a:srgbClr>
            </a:outerShdw>
          </a:effectLst>
        </p:spPr>
        <p:txBody>
          <a:bodyPr anchorCtr="0" anchor="ctr" bIns="19050" lIns="19050" spcFirstLastPara="1" rIns="19050" wrap="square" tIns="19050">
            <a:noAutofit/>
          </a:bodyPr>
          <a:lstStyle/>
          <a:p>
            <a:pPr indent="0" lvl="0" marL="0" marR="0" rtl="0" algn="ctr">
              <a:lnSpc>
                <a:spcPct val="100000"/>
              </a:lnSpc>
              <a:spcBef>
                <a:spcPts val="0"/>
              </a:spcBef>
              <a:spcAft>
                <a:spcPts val="0"/>
              </a:spcAft>
              <a:buClr>
                <a:srgbClr val="000000"/>
              </a:buClr>
              <a:buSzPts val="1800"/>
              <a:buFont typeface="Helvetica Neue"/>
              <a:buNone/>
            </a:pPr>
            <a:r>
              <a:t/>
            </a:r>
            <a:endParaRPr b="0" i="0" sz="1800" u="none" cap="none" strike="noStrike">
              <a:solidFill>
                <a:srgbClr val="FFFFFF"/>
              </a:solidFill>
              <a:latin typeface="Helvetica Neue"/>
              <a:ea typeface="Helvetica Neue"/>
              <a:cs typeface="Helvetica Neue"/>
              <a:sym typeface="Helvetica Neue"/>
            </a:endParaRPr>
          </a:p>
        </p:txBody>
      </p:sp>
      <p:sp>
        <p:nvSpPr>
          <p:cNvPr id="644" name="Google Shape;644;p61"/>
          <p:cNvSpPr txBox="1"/>
          <p:nvPr/>
        </p:nvSpPr>
        <p:spPr>
          <a:xfrm>
            <a:off x="2939121" y="1741026"/>
            <a:ext cx="1052700" cy="931200"/>
          </a:xfrm>
          <a:prstGeom prst="rect">
            <a:avLst/>
          </a:prstGeom>
          <a:noFill/>
          <a:ln>
            <a:noFill/>
          </a:ln>
        </p:spPr>
        <p:txBody>
          <a:bodyPr anchorCtr="0" anchor="t" bIns="34275" lIns="34275" spcFirstLastPara="1" rIns="34275" wrap="square" tIns="34275">
            <a:spAutoFit/>
          </a:bodyPr>
          <a:lstStyle/>
          <a:p>
            <a:pPr indent="0" lvl="0" marL="25400" marR="25400" rtl="0" algn="ctr">
              <a:lnSpc>
                <a:spcPct val="100000"/>
              </a:lnSpc>
              <a:spcBef>
                <a:spcPts val="0"/>
              </a:spcBef>
              <a:spcAft>
                <a:spcPts val="0"/>
              </a:spcAft>
              <a:buClr>
                <a:srgbClr val="263245"/>
              </a:buClr>
              <a:buSzPts val="2100"/>
              <a:buFont typeface="Helvetica Neue"/>
              <a:buNone/>
            </a:pPr>
            <a:r>
              <a:rPr i="0" lang="en" u="none" cap="none" strike="noStrike">
                <a:solidFill>
                  <a:schemeClr val="lt1"/>
                </a:solidFill>
                <a:latin typeface="Black Ops One"/>
                <a:ea typeface="Black Ops One"/>
                <a:cs typeface="Black Ops One"/>
                <a:sym typeface="Black Ops One"/>
              </a:rPr>
              <a:t>MY TOP FIVE NATURAL TALENTS</a:t>
            </a:r>
            <a:endParaRPr sz="300">
              <a:solidFill>
                <a:schemeClr val="lt1"/>
              </a:solidFill>
              <a:latin typeface="Black Ops One"/>
              <a:ea typeface="Black Ops One"/>
              <a:cs typeface="Black Ops One"/>
              <a:sym typeface="Black Ops One"/>
            </a:endParaRPr>
          </a:p>
        </p:txBody>
      </p:sp>
      <p:sp>
        <p:nvSpPr>
          <p:cNvPr id="645" name="Google Shape;645;p61"/>
          <p:cNvSpPr/>
          <p:nvPr/>
        </p:nvSpPr>
        <p:spPr>
          <a:xfrm>
            <a:off x="4002230" y="1539685"/>
            <a:ext cx="1710600" cy="357000"/>
          </a:xfrm>
          <a:prstGeom prst="rect">
            <a:avLst/>
          </a:prstGeom>
          <a:solidFill>
            <a:srgbClr val="FFFFFF"/>
          </a:solidFill>
          <a:ln>
            <a:noFill/>
          </a:ln>
          <a:effectLst>
            <a:outerShdw blurRad="63500" rotWithShape="0" dir="5400000" dist="25400">
              <a:srgbClr val="000000">
                <a:alpha val="49800"/>
              </a:srgbClr>
            </a:outerShdw>
          </a:effectLst>
        </p:spPr>
        <p:txBody>
          <a:bodyPr anchorCtr="0" anchor="ctr" bIns="19050" lIns="19050" spcFirstLastPara="1" rIns="19050" wrap="square" tIns="19050">
            <a:noAutofit/>
          </a:bodyPr>
          <a:lstStyle/>
          <a:p>
            <a:pPr indent="0" lvl="0" marL="0" marR="0" rtl="0" algn="ctr">
              <a:lnSpc>
                <a:spcPct val="100000"/>
              </a:lnSpc>
              <a:spcBef>
                <a:spcPts val="0"/>
              </a:spcBef>
              <a:spcAft>
                <a:spcPts val="0"/>
              </a:spcAft>
              <a:buClr>
                <a:srgbClr val="000000"/>
              </a:buClr>
              <a:buSzPts val="1800"/>
              <a:buFont typeface="Helvetica Neue"/>
              <a:buNone/>
            </a:pPr>
            <a:r>
              <a:t/>
            </a:r>
            <a:endParaRPr b="0" i="0" sz="1800" u="none" cap="none" strike="noStrike">
              <a:solidFill>
                <a:srgbClr val="FFFFFF"/>
              </a:solidFill>
              <a:latin typeface="Helvetica Neue"/>
              <a:ea typeface="Helvetica Neue"/>
              <a:cs typeface="Helvetica Neue"/>
              <a:sym typeface="Helvetica Neue"/>
            </a:endParaRPr>
          </a:p>
        </p:txBody>
      </p:sp>
      <p:sp>
        <p:nvSpPr>
          <p:cNvPr id="646" name="Google Shape;646;p61"/>
          <p:cNvSpPr/>
          <p:nvPr/>
        </p:nvSpPr>
        <p:spPr>
          <a:xfrm>
            <a:off x="4002230" y="2516722"/>
            <a:ext cx="1710600" cy="357000"/>
          </a:xfrm>
          <a:prstGeom prst="rect">
            <a:avLst/>
          </a:prstGeom>
          <a:solidFill>
            <a:srgbClr val="FFFFFF"/>
          </a:solidFill>
          <a:ln>
            <a:noFill/>
          </a:ln>
          <a:effectLst>
            <a:outerShdw blurRad="63500" rotWithShape="0" dir="5400000" dist="25400">
              <a:srgbClr val="000000">
                <a:alpha val="49800"/>
              </a:srgbClr>
            </a:outerShdw>
          </a:effectLst>
        </p:spPr>
        <p:txBody>
          <a:bodyPr anchorCtr="0" anchor="ctr" bIns="19050" lIns="19050" spcFirstLastPara="1" rIns="19050" wrap="square" tIns="19050">
            <a:noAutofit/>
          </a:bodyPr>
          <a:lstStyle/>
          <a:p>
            <a:pPr indent="0" lvl="0" marL="0" marR="0" rtl="0" algn="ctr">
              <a:lnSpc>
                <a:spcPct val="100000"/>
              </a:lnSpc>
              <a:spcBef>
                <a:spcPts val="0"/>
              </a:spcBef>
              <a:spcAft>
                <a:spcPts val="0"/>
              </a:spcAft>
              <a:buClr>
                <a:srgbClr val="000000"/>
              </a:buClr>
              <a:buSzPts val="1800"/>
              <a:buFont typeface="Helvetica Neue"/>
              <a:buNone/>
            </a:pPr>
            <a:r>
              <a:t/>
            </a:r>
            <a:endParaRPr b="0" i="0" sz="1800" u="none" cap="none" strike="noStrike">
              <a:solidFill>
                <a:srgbClr val="FFFFFF"/>
              </a:solidFill>
              <a:latin typeface="Helvetica Neue"/>
              <a:ea typeface="Helvetica Neue"/>
              <a:cs typeface="Helvetica Neue"/>
              <a:sym typeface="Helvetica Neue"/>
            </a:endParaRPr>
          </a:p>
        </p:txBody>
      </p:sp>
      <p:sp>
        <p:nvSpPr>
          <p:cNvPr id="647" name="Google Shape;647;p61"/>
          <p:cNvSpPr/>
          <p:nvPr/>
        </p:nvSpPr>
        <p:spPr>
          <a:xfrm>
            <a:off x="4002230" y="3013422"/>
            <a:ext cx="1710600" cy="357000"/>
          </a:xfrm>
          <a:prstGeom prst="rect">
            <a:avLst/>
          </a:prstGeom>
          <a:solidFill>
            <a:srgbClr val="FFFFFF"/>
          </a:solidFill>
          <a:ln>
            <a:noFill/>
          </a:ln>
          <a:effectLst>
            <a:outerShdw blurRad="63500" rotWithShape="0" dir="5400000" dist="25400">
              <a:srgbClr val="000000">
                <a:alpha val="49800"/>
              </a:srgbClr>
            </a:outerShdw>
          </a:effectLst>
        </p:spPr>
        <p:txBody>
          <a:bodyPr anchorCtr="0" anchor="ctr" bIns="19050" lIns="19050" spcFirstLastPara="1" rIns="19050" wrap="square" tIns="19050">
            <a:noAutofit/>
          </a:bodyPr>
          <a:lstStyle/>
          <a:p>
            <a:pPr indent="0" lvl="0" marL="0" marR="0" rtl="0" algn="ctr">
              <a:lnSpc>
                <a:spcPct val="100000"/>
              </a:lnSpc>
              <a:spcBef>
                <a:spcPts val="0"/>
              </a:spcBef>
              <a:spcAft>
                <a:spcPts val="0"/>
              </a:spcAft>
              <a:buClr>
                <a:srgbClr val="000000"/>
              </a:buClr>
              <a:buSzPts val="1800"/>
              <a:buFont typeface="Helvetica Neue"/>
              <a:buNone/>
            </a:pPr>
            <a:r>
              <a:t/>
            </a:r>
            <a:endParaRPr b="0" i="0" sz="1800" u="none" cap="none" strike="noStrike">
              <a:solidFill>
                <a:srgbClr val="FFFFFF"/>
              </a:solidFill>
              <a:latin typeface="Helvetica Neue"/>
              <a:ea typeface="Helvetica Neue"/>
              <a:cs typeface="Helvetica Neue"/>
              <a:sym typeface="Helvetica Neue"/>
            </a:endParaRPr>
          </a:p>
        </p:txBody>
      </p:sp>
      <p:sp>
        <p:nvSpPr>
          <p:cNvPr id="648" name="Google Shape;648;p61"/>
          <p:cNvSpPr/>
          <p:nvPr/>
        </p:nvSpPr>
        <p:spPr>
          <a:xfrm>
            <a:off x="4002230" y="3516947"/>
            <a:ext cx="1710600" cy="357000"/>
          </a:xfrm>
          <a:prstGeom prst="rect">
            <a:avLst/>
          </a:prstGeom>
          <a:solidFill>
            <a:srgbClr val="FFFFFF"/>
          </a:solidFill>
          <a:ln>
            <a:noFill/>
          </a:ln>
          <a:effectLst>
            <a:outerShdw blurRad="63500" rotWithShape="0" dir="5400000" dist="25400">
              <a:srgbClr val="000000">
                <a:alpha val="49800"/>
              </a:srgbClr>
            </a:outerShdw>
          </a:effectLst>
        </p:spPr>
        <p:txBody>
          <a:bodyPr anchorCtr="0" anchor="ctr" bIns="19050" lIns="19050" spcFirstLastPara="1" rIns="19050" wrap="square" tIns="19050">
            <a:noAutofit/>
          </a:bodyPr>
          <a:lstStyle/>
          <a:p>
            <a:pPr indent="0" lvl="0" marL="0" marR="0" rtl="0" algn="ctr">
              <a:lnSpc>
                <a:spcPct val="100000"/>
              </a:lnSpc>
              <a:spcBef>
                <a:spcPts val="0"/>
              </a:spcBef>
              <a:spcAft>
                <a:spcPts val="0"/>
              </a:spcAft>
              <a:buClr>
                <a:srgbClr val="000000"/>
              </a:buClr>
              <a:buSzPts val="1800"/>
              <a:buFont typeface="Helvetica Neue"/>
              <a:buNone/>
            </a:pPr>
            <a:r>
              <a:t/>
            </a:r>
            <a:endParaRPr b="0" i="0" sz="1800" u="none" cap="none" strike="noStrike">
              <a:solidFill>
                <a:srgbClr val="FFFFFF"/>
              </a:solidFill>
              <a:latin typeface="Helvetica Neue"/>
              <a:ea typeface="Helvetica Neue"/>
              <a:cs typeface="Helvetica Neue"/>
              <a:sym typeface="Helvetica Neue"/>
            </a:endParaRPr>
          </a:p>
        </p:txBody>
      </p:sp>
      <p:sp>
        <p:nvSpPr>
          <p:cNvPr id="649" name="Google Shape;649;p61"/>
          <p:cNvSpPr txBox="1"/>
          <p:nvPr/>
        </p:nvSpPr>
        <p:spPr>
          <a:xfrm>
            <a:off x="4002225" y="1553550"/>
            <a:ext cx="1857300" cy="2365800"/>
          </a:xfrm>
          <a:prstGeom prst="rect">
            <a:avLst/>
          </a:prstGeom>
          <a:noFill/>
          <a:ln>
            <a:noFill/>
          </a:ln>
        </p:spPr>
        <p:txBody>
          <a:bodyPr anchorCtr="0" anchor="t" bIns="91425" lIns="91425" spcFirstLastPara="1" rIns="91425" wrap="square" tIns="91425">
            <a:spAutoFit/>
          </a:bodyPr>
          <a:lstStyle/>
          <a:p>
            <a:pPr indent="-311150" lvl="0" marL="457200" rtl="0" algn="l">
              <a:lnSpc>
                <a:spcPct val="115000"/>
              </a:lnSpc>
              <a:spcBef>
                <a:spcPts val="0"/>
              </a:spcBef>
              <a:spcAft>
                <a:spcPts val="0"/>
              </a:spcAft>
              <a:buClr>
                <a:schemeClr val="dk1"/>
              </a:buClr>
              <a:buSzPts val="1300"/>
              <a:buFont typeface="Black Ops One"/>
              <a:buAutoNum type="arabicPeriod"/>
            </a:pPr>
            <a:r>
              <a:rPr lang="en" sz="1300">
                <a:solidFill>
                  <a:schemeClr val="dk1"/>
                </a:solidFill>
                <a:latin typeface="Black Ops One"/>
                <a:ea typeface="Black Ops One"/>
                <a:cs typeface="Black Ops One"/>
                <a:sym typeface="Black Ops One"/>
              </a:rPr>
              <a:t>FUTURISTIC</a:t>
            </a:r>
            <a:endParaRPr sz="1300">
              <a:solidFill>
                <a:schemeClr val="dk1"/>
              </a:solidFill>
              <a:latin typeface="Black Ops One"/>
              <a:ea typeface="Black Ops One"/>
              <a:cs typeface="Black Ops One"/>
              <a:sym typeface="Black Ops One"/>
            </a:endParaRPr>
          </a:p>
          <a:p>
            <a:pPr indent="0" lvl="0" marL="0" rtl="0" algn="l">
              <a:lnSpc>
                <a:spcPct val="115000"/>
              </a:lnSpc>
              <a:spcBef>
                <a:spcPts val="0"/>
              </a:spcBef>
              <a:spcAft>
                <a:spcPts val="0"/>
              </a:spcAft>
              <a:buNone/>
            </a:pPr>
            <a:r>
              <a:t/>
            </a:r>
            <a:endParaRPr sz="1300">
              <a:solidFill>
                <a:schemeClr val="dk1"/>
              </a:solidFill>
              <a:latin typeface="Black Ops One"/>
              <a:ea typeface="Black Ops One"/>
              <a:cs typeface="Black Ops One"/>
              <a:sym typeface="Black Ops One"/>
            </a:endParaRPr>
          </a:p>
          <a:p>
            <a:pPr indent="-311150" lvl="0" marL="457200" rtl="0" algn="l">
              <a:lnSpc>
                <a:spcPct val="115000"/>
              </a:lnSpc>
              <a:spcBef>
                <a:spcPts val="0"/>
              </a:spcBef>
              <a:spcAft>
                <a:spcPts val="0"/>
              </a:spcAft>
              <a:buClr>
                <a:schemeClr val="dk1"/>
              </a:buClr>
              <a:buSzPts val="1300"/>
              <a:buFont typeface="Black Ops One"/>
              <a:buAutoNum type="arabicPeriod"/>
            </a:pPr>
            <a:r>
              <a:rPr lang="en" sz="1300">
                <a:solidFill>
                  <a:schemeClr val="dk1"/>
                </a:solidFill>
                <a:latin typeface="Black Ops One"/>
                <a:ea typeface="Black Ops One"/>
                <a:cs typeface="Black Ops One"/>
                <a:sym typeface="Black Ops One"/>
              </a:rPr>
              <a:t>STRATEGIC</a:t>
            </a:r>
            <a:endParaRPr sz="1300">
              <a:solidFill>
                <a:schemeClr val="dk1"/>
              </a:solidFill>
              <a:latin typeface="Black Ops One"/>
              <a:ea typeface="Black Ops One"/>
              <a:cs typeface="Black Ops One"/>
              <a:sym typeface="Black Ops One"/>
            </a:endParaRPr>
          </a:p>
          <a:p>
            <a:pPr indent="0" lvl="0" marL="0" rtl="0" algn="l">
              <a:lnSpc>
                <a:spcPct val="115000"/>
              </a:lnSpc>
              <a:spcBef>
                <a:spcPts val="0"/>
              </a:spcBef>
              <a:spcAft>
                <a:spcPts val="0"/>
              </a:spcAft>
              <a:buNone/>
            </a:pPr>
            <a:r>
              <a:t/>
            </a:r>
            <a:endParaRPr sz="1300">
              <a:solidFill>
                <a:schemeClr val="dk1"/>
              </a:solidFill>
              <a:latin typeface="Black Ops One"/>
              <a:ea typeface="Black Ops One"/>
              <a:cs typeface="Black Ops One"/>
              <a:sym typeface="Black Ops One"/>
            </a:endParaRPr>
          </a:p>
          <a:p>
            <a:pPr indent="-311150" lvl="0" marL="457200" rtl="0" algn="l">
              <a:lnSpc>
                <a:spcPct val="115000"/>
              </a:lnSpc>
              <a:spcBef>
                <a:spcPts val="0"/>
              </a:spcBef>
              <a:spcAft>
                <a:spcPts val="0"/>
              </a:spcAft>
              <a:buClr>
                <a:schemeClr val="dk1"/>
              </a:buClr>
              <a:buSzPts val="1300"/>
              <a:buFont typeface="Black Ops One"/>
              <a:buAutoNum type="arabicPeriod"/>
            </a:pPr>
            <a:r>
              <a:rPr lang="en" sz="1300">
                <a:solidFill>
                  <a:schemeClr val="dk1"/>
                </a:solidFill>
                <a:latin typeface="Black Ops One"/>
                <a:ea typeface="Black Ops One"/>
                <a:cs typeface="Black Ops One"/>
                <a:sym typeface="Black Ops One"/>
              </a:rPr>
              <a:t>ACTIVATOR</a:t>
            </a:r>
            <a:endParaRPr sz="1300">
              <a:solidFill>
                <a:schemeClr val="dk1"/>
              </a:solidFill>
              <a:latin typeface="Black Ops One"/>
              <a:ea typeface="Black Ops One"/>
              <a:cs typeface="Black Ops One"/>
              <a:sym typeface="Black Ops One"/>
            </a:endParaRPr>
          </a:p>
          <a:p>
            <a:pPr indent="0" lvl="0" marL="0" rtl="0" algn="l">
              <a:lnSpc>
                <a:spcPct val="115000"/>
              </a:lnSpc>
              <a:spcBef>
                <a:spcPts val="0"/>
              </a:spcBef>
              <a:spcAft>
                <a:spcPts val="0"/>
              </a:spcAft>
              <a:buNone/>
            </a:pPr>
            <a:r>
              <a:t/>
            </a:r>
            <a:endParaRPr sz="1300">
              <a:solidFill>
                <a:schemeClr val="dk1"/>
              </a:solidFill>
              <a:latin typeface="Black Ops One"/>
              <a:ea typeface="Black Ops One"/>
              <a:cs typeface="Black Ops One"/>
              <a:sym typeface="Black Ops One"/>
            </a:endParaRPr>
          </a:p>
          <a:p>
            <a:pPr indent="-311150" lvl="0" marL="457200" rtl="0" algn="l">
              <a:lnSpc>
                <a:spcPct val="150000"/>
              </a:lnSpc>
              <a:spcBef>
                <a:spcPts val="0"/>
              </a:spcBef>
              <a:spcAft>
                <a:spcPts val="0"/>
              </a:spcAft>
              <a:buClr>
                <a:schemeClr val="dk1"/>
              </a:buClr>
              <a:buSzPts val="1300"/>
              <a:buFont typeface="Black Ops One"/>
              <a:buAutoNum type="arabicPeriod"/>
            </a:pPr>
            <a:r>
              <a:rPr lang="en" sz="1300">
                <a:solidFill>
                  <a:schemeClr val="dk1"/>
                </a:solidFill>
                <a:latin typeface="Black Ops One"/>
                <a:ea typeface="Black Ops One"/>
                <a:cs typeface="Black Ops One"/>
                <a:sym typeface="Black Ops One"/>
              </a:rPr>
              <a:t>LEARNER</a:t>
            </a:r>
            <a:endParaRPr sz="1300">
              <a:solidFill>
                <a:schemeClr val="dk1"/>
              </a:solidFill>
              <a:latin typeface="Black Ops One"/>
              <a:ea typeface="Black Ops One"/>
              <a:cs typeface="Black Ops One"/>
              <a:sym typeface="Black Ops One"/>
            </a:endParaRPr>
          </a:p>
          <a:p>
            <a:pPr indent="0" lvl="0" marL="0" rtl="0" algn="l">
              <a:lnSpc>
                <a:spcPct val="150000"/>
              </a:lnSpc>
              <a:spcBef>
                <a:spcPts val="0"/>
              </a:spcBef>
              <a:spcAft>
                <a:spcPts val="0"/>
              </a:spcAft>
              <a:buNone/>
            </a:pPr>
            <a:r>
              <a:t/>
            </a:r>
            <a:endParaRPr sz="1300">
              <a:solidFill>
                <a:schemeClr val="dk1"/>
              </a:solidFill>
              <a:latin typeface="Black Ops One"/>
              <a:ea typeface="Black Ops One"/>
              <a:cs typeface="Black Ops One"/>
              <a:sym typeface="Black Ops One"/>
            </a:endParaRPr>
          </a:p>
          <a:p>
            <a:pPr indent="-311150" lvl="0" marL="457200" rtl="0" algn="l">
              <a:lnSpc>
                <a:spcPct val="150000"/>
              </a:lnSpc>
              <a:spcBef>
                <a:spcPts val="0"/>
              </a:spcBef>
              <a:spcAft>
                <a:spcPts val="0"/>
              </a:spcAft>
              <a:buClr>
                <a:schemeClr val="dk1"/>
              </a:buClr>
              <a:buSzPts val="1300"/>
              <a:buFont typeface="Black Ops One"/>
              <a:buAutoNum type="arabicPeriod"/>
            </a:pPr>
            <a:r>
              <a:rPr lang="en" sz="1300">
                <a:solidFill>
                  <a:schemeClr val="dk1"/>
                </a:solidFill>
                <a:latin typeface="Black Ops One"/>
                <a:ea typeface="Black Ops One"/>
                <a:cs typeface="Black Ops One"/>
                <a:sym typeface="Black Ops One"/>
              </a:rPr>
              <a:t>IDEATION</a:t>
            </a:r>
            <a:endParaRPr sz="1300">
              <a:solidFill>
                <a:schemeClr val="dk1"/>
              </a:solidFill>
              <a:latin typeface="Black Ops One"/>
              <a:ea typeface="Black Ops One"/>
              <a:cs typeface="Black Ops One"/>
              <a:sym typeface="Black Ops One"/>
            </a:endParaRPr>
          </a:p>
        </p:txBody>
      </p:sp>
      <p:sp>
        <p:nvSpPr>
          <p:cNvPr id="650" name="Google Shape;650;p61"/>
          <p:cNvSpPr txBox="1"/>
          <p:nvPr/>
        </p:nvSpPr>
        <p:spPr>
          <a:xfrm>
            <a:off x="373350" y="4517175"/>
            <a:ext cx="8397300" cy="461700"/>
          </a:xfrm>
          <a:prstGeom prst="rect">
            <a:avLst/>
          </a:prstGeom>
          <a:noFill/>
          <a:ln cap="flat" cmpd="sng" w="9525">
            <a:solidFill>
              <a:schemeClr val="lt1"/>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1"/>
                </a:solidFill>
                <a:latin typeface="Black Ops One"/>
                <a:ea typeface="Black Ops One"/>
                <a:cs typeface="Black Ops One"/>
                <a:sym typeface="Black Ops One"/>
              </a:rPr>
              <a:t>UNIQUECHARACTERISTIC                                    UNIQUECHARACTERISTIC</a:t>
            </a:r>
            <a:endParaRPr sz="1800">
              <a:solidFill>
                <a:schemeClr val="dk1"/>
              </a:solidFill>
              <a:latin typeface="Black Ops One"/>
              <a:ea typeface="Black Ops One"/>
              <a:cs typeface="Black Ops One"/>
              <a:sym typeface="Black Ops One"/>
            </a:endParaRPr>
          </a:p>
        </p:txBody>
      </p:sp>
      <p:sp>
        <p:nvSpPr>
          <p:cNvPr id="651" name="Google Shape;651;p61"/>
          <p:cNvSpPr txBox="1"/>
          <p:nvPr/>
        </p:nvSpPr>
        <p:spPr>
          <a:xfrm>
            <a:off x="339300" y="2340900"/>
            <a:ext cx="22809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1"/>
                </a:solidFill>
                <a:latin typeface="Black Ops One"/>
                <a:ea typeface="Black Ops One"/>
                <a:cs typeface="Black Ops One"/>
                <a:sym typeface="Black Ops One"/>
              </a:rPr>
              <a:t>PERSONALITY</a:t>
            </a:r>
            <a:endParaRPr sz="1800">
              <a:solidFill>
                <a:schemeClr val="dk1"/>
              </a:solidFill>
              <a:latin typeface="Black Ops One"/>
              <a:ea typeface="Black Ops One"/>
              <a:cs typeface="Black Ops One"/>
              <a:sym typeface="Black Ops One"/>
            </a:endParaRPr>
          </a:p>
        </p:txBody>
      </p:sp>
      <p:sp>
        <p:nvSpPr>
          <p:cNvPr id="652" name="Google Shape;652;p61"/>
          <p:cNvSpPr txBox="1"/>
          <p:nvPr/>
        </p:nvSpPr>
        <p:spPr>
          <a:xfrm>
            <a:off x="339300" y="2860075"/>
            <a:ext cx="22809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1"/>
                </a:solidFill>
                <a:latin typeface="Black Ops One"/>
                <a:ea typeface="Black Ops One"/>
                <a:cs typeface="Black Ops One"/>
                <a:sym typeface="Black Ops One"/>
              </a:rPr>
              <a:t>NETWORK</a:t>
            </a:r>
            <a:endParaRPr sz="1800">
              <a:solidFill>
                <a:schemeClr val="dk1"/>
              </a:solidFill>
              <a:latin typeface="Black Ops One"/>
              <a:ea typeface="Black Ops One"/>
              <a:cs typeface="Black Ops One"/>
              <a:sym typeface="Black Ops One"/>
            </a:endParaRPr>
          </a:p>
        </p:txBody>
      </p:sp>
      <p:sp>
        <p:nvSpPr>
          <p:cNvPr id="653" name="Google Shape;653;p61"/>
          <p:cNvSpPr txBox="1"/>
          <p:nvPr/>
        </p:nvSpPr>
        <p:spPr>
          <a:xfrm>
            <a:off x="6545100" y="2340900"/>
            <a:ext cx="22809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1"/>
                </a:solidFill>
                <a:latin typeface="Black Ops One"/>
                <a:ea typeface="Black Ops One"/>
                <a:cs typeface="Black Ops One"/>
                <a:sym typeface="Black Ops One"/>
              </a:rPr>
              <a:t>            EDUCATION</a:t>
            </a:r>
            <a:endParaRPr sz="1800">
              <a:solidFill>
                <a:schemeClr val="dk1"/>
              </a:solidFill>
              <a:latin typeface="Black Ops One"/>
              <a:ea typeface="Black Ops One"/>
              <a:cs typeface="Black Ops One"/>
              <a:sym typeface="Black Ops One"/>
            </a:endParaRPr>
          </a:p>
        </p:txBody>
      </p:sp>
      <p:sp>
        <p:nvSpPr>
          <p:cNvPr id="654" name="Google Shape;654;p61"/>
          <p:cNvSpPr txBox="1"/>
          <p:nvPr/>
        </p:nvSpPr>
        <p:spPr>
          <a:xfrm>
            <a:off x="6545100" y="2811150"/>
            <a:ext cx="22809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1"/>
                </a:solidFill>
                <a:latin typeface="Black Ops One"/>
                <a:ea typeface="Black Ops One"/>
                <a:cs typeface="Black Ops One"/>
                <a:sym typeface="Black Ops One"/>
              </a:rPr>
              <a:t>      EXPERIENCES</a:t>
            </a:r>
            <a:endParaRPr sz="1800">
              <a:solidFill>
                <a:schemeClr val="dk1"/>
              </a:solidFill>
              <a:latin typeface="Black Ops One"/>
              <a:ea typeface="Black Ops One"/>
              <a:cs typeface="Black Ops One"/>
              <a:sym typeface="Black Ops One"/>
            </a:endParaRPr>
          </a:p>
        </p:txBody>
      </p:sp>
      <p:sp>
        <p:nvSpPr>
          <p:cNvPr id="655" name="Google Shape;655;p61"/>
          <p:cNvSpPr txBox="1"/>
          <p:nvPr/>
        </p:nvSpPr>
        <p:spPr>
          <a:xfrm>
            <a:off x="6343375" y="1322525"/>
            <a:ext cx="2427300" cy="1754700"/>
          </a:xfrm>
          <a:prstGeom prst="rect">
            <a:avLst/>
          </a:prstGeom>
          <a:noFill/>
          <a:ln cap="flat" cmpd="sng" w="9525">
            <a:solidFill>
              <a:schemeClr val="lt1"/>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1"/>
                </a:solidFill>
                <a:latin typeface="Black Ops One"/>
                <a:ea typeface="Black Ops One"/>
                <a:cs typeface="Black Ops One"/>
                <a:sym typeface="Black Ops One"/>
              </a:rPr>
              <a:t>NCSU BUSINESS/MARKETING</a:t>
            </a:r>
            <a:endParaRPr>
              <a:solidFill>
                <a:schemeClr val="dk1"/>
              </a:solidFill>
              <a:latin typeface="Black Ops One"/>
              <a:ea typeface="Black Ops One"/>
              <a:cs typeface="Black Ops One"/>
              <a:sym typeface="Black Ops One"/>
            </a:endParaRPr>
          </a:p>
          <a:p>
            <a:pPr indent="0" lvl="0" marL="0" rtl="0" algn="l">
              <a:spcBef>
                <a:spcPts val="0"/>
              </a:spcBef>
              <a:spcAft>
                <a:spcPts val="0"/>
              </a:spcAft>
              <a:buNone/>
            </a:pPr>
            <a:r>
              <a:rPr lang="en">
                <a:solidFill>
                  <a:schemeClr val="dk1"/>
                </a:solidFill>
                <a:latin typeface="Black Ops One"/>
                <a:ea typeface="Black Ops One"/>
                <a:cs typeface="Black Ops One"/>
                <a:sym typeface="Black Ops One"/>
              </a:rPr>
              <a:t>NADA ACADEMY</a:t>
            </a:r>
            <a:endParaRPr>
              <a:solidFill>
                <a:schemeClr val="dk1"/>
              </a:solidFill>
              <a:latin typeface="Black Ops One"/>
              <a:ea typeface="Black Ops One"/>
              <a:cs typeface="Black Ops One"/>
              <a:sym typeface="Black Ops One"/>
            </a:endParaRPr>
          </a:p>
          <a:p>
            <a:pPr indent="0" lvl="0" marL="0" rtl="0" algn="l">
              <a:spcBef>
                <a:spcPts val="0"/>
              </a:spcBef>
              <a:spcAft>
                <a:spcPts val="0"/>
              </a:spcAft>
              <a:buNone/>
            </a:pPr>
            <a:r>
              <a:rPr lang="en">
                <a:solidFill>
                  <a:schemeClr val="dk1"/>
                </a:solidFill>
                <a:latin typeface="Black Ops One"/>
                <a:ea typeface="Black Ops One"/>
                <a:cs typeface="Black Ops One"/>
                <a:sym typeface="Black Ops One"/>
              </a:rPr>
              <a:t>TMP</a:t>
            </a:r>
            <a:endParaRPr>
              <a:solidFill>
                <a:schemeClr val="dk1"/>
              </a:solidFill>
              <a:latin typeface="Black Ops One"/>
              <a:ea typeface="Black Ops One"/>
              <a:cs typeface="Black Ops One"/>
              <a:sym typeface="Black Ops One"/>
            </a:endParaRPr>
          </a:p>
          <a:p>
            <a:pPr indent="0" lvl="0" marL="0" rtl="0" algn="l">
              <a:spcBef>
                <a:spcPts val="0"/>
              </a:spcBef>
              <a:spcAft>
                <a:spcPts val="0"/>
              </a:spcAft>
              <a:buNone/>
            </a:pPr>
            <a:r>
              <a:t/>
            </a:r>
            <a:endParaRPr>
              <a:solidFill>
                <a:schemeClr val="dk1"/>
              </a:solidFill>
              <a:latin typeface="Black Ops One"/>
              <a:ea typeface="Black Ops One"/>
              <a:cs typeface="Black Ops One"/>
              <a:sym typeface="Black Ops One"/>
            </a:endParaRPr>
          </a:p>
          <a:p>
            <a:pPr indent="0" lvl="0" marL="0" rtl="0" algn="l">
              <a:spcBef>
                <a:spcPts val="0"/>
              </a:spcBef>
              <a:spcAft>
                <a:spcPts val="0"/>
              </a:spcAft>
              <a:buNone/>
            </a:pPr>
            <a:r>
              <a:t/>
            </a:r>
            <a:endParaRPr>
              <a:solidFill>
                <a:schemeClr val="dk1"/>
              </a:solidFill>
              <a:latin typeface="Black Ops One"/>
              <a:ea typeface="Black Ops One"/>
              <a:cs typeface="Black Ops One"/>
              <a:sym typeface="Black Ops One"/>
            </a:endParaRPr>
          </a:p>
          <a:p>
            <a:pPr indent="0" lvl="0" marL="0" rtl="0" algn="l">
              <a:spcBef>
                <a:spcPts val="0"/>
              </a:spcBef>
              <a:spcAft>
                <a:spcPts val="0"/>
              </a:spcAft>
              <a:buNone/>
            </a:pPr>
            <a:r>
              <a:t/>
            </a:r>
            <a:endParaRPr sz="1800">
              <a:solidFill>
                <a:schemeClr val="dk1"/>
              </a:solidFill>
              <a:latin typeface="Black Ops One"/>
              <a:ea typeface="Black Ops One"/>
              <a:cs typeface="Black Ops One"/>
              <a:sym typeface="Black Ops One"/>
            </a:endParaRPr>
          </a:p>
        </p:txBody>
      </p:sp>
      <p:sp>
        <p:nvSpPr>
          <p:cNvPr id="656" name="Google Shape;656;p61"/>
          <p:cNvSpPr txBox="1"/>
          <p:nvPr/>
        </p:nvSpPr>
        <p:spPr>
          <a:xfrm>
            <a:off x="6228025" y="3221875"/>
            <a:ext cx="2658000" cy="1477500"/>
          </a:xfrm>
          <a:prstGeom prst="rect">
            <a:avLst/>
          </a:prstGeom>
          <a:noFill/>
          <a:ln cap="flat" cmpd="sng" w="9525">
            <a:solidFill>
              <a:schemeClr val="lt1"/>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dk1"/>
                </a:solidFill>
                <a:latin typeface="Black Ops One"/>
                <a:ea typeface="Black Ops One"/>
                <a:cs typeface="Black Ops One"/>
                <a:sym typeface="Black Ops One"/>
              </a:rPr>
              <a:t>LEADING ORGANIZATIONS</a:t>
            </a:r>
            <a:endParaRPr sz="1200">
              <a:solidFill>
                <a:schemeClr val="dk1"/>
              </a:solidFill>
              <a:latin typeface="Black Ops One"/>
              <a:ea typeface="Black Ops One"/>
              <a:cs typeface="Black Ops One"/>
              <a:sym typeface="Black Ops One"/>
            </a:endParaRPr>
          </a:p>
          <a:p>
            <a:pPr indent="0" lvl="0" marL="0" rtl="0" algn="l">
              <a:spcBef>
                <a:spcPts val="0"/>
              </a:spcBef>
              <a:spcAft>
                <a:spcPts val="0"/>
              </a:spcAft>
              <a:buNone/>
            </a:pPr>
            <a:r>
              <a:rPr lang="en" sz="1200">
                <a:solidFill>
                  <a:schemeClr val="dk1"/>
                </a:solidFill>
                <a:latin typeface="Black Ops One"/>
                <a:ea typeface="Black Ops One"/>
                <a:cs typeface="Black Ops One"/>
                <a:sym typeface="Black Ops One"/>
              </a:rPr>
              <a:t>MULTIPLE ELITE PHYSICAL CHALLENGES COMPLETED</a:t>
            </a:r>
            <a:endParaRPr sz="1200">
              <a:solidFill>
                <a:schemeClr val="dk1"/>
              </a:solidFill>
              <a:latin typeface="Black Ops One"/>
              <a:ea typeface="Black Ops One"/>
              <a:cs typeface="Black Ops One"/>
              <a:sym typeface="Black Ops One"/>
            </a:endParaRPr>
          </a:p>
          <a:p>
            <a:pPr indent="0" lvl="0" marL="0" rtl="0" algn="l">
              <a:spcBef>
                <a:spcPts val="0"/>
              </a:spcBef>
              <a:spcAft>
                <a:spcPts val="0"/>
              </a:spcAft>
              <a:buNone/>
            </a:pPr>
            <a:r>
              <a:rPr lang="en" sz="1200">
                <a:solidFill>
                  <a:schemeClr val="dk1"/>
                </a:solidFill>
                <a:latin typeface="Black Ops One"/>
                <a:ea typeface="Black Ops One"/>
                <a:cs typeface="Black Ops One"/>
                <a:sym typeface="Black Ops One"/>
              </a:rPr>
              <a:t>32 YEARS OF WORLD TRAVEL</a:t>
            </a:r>
            <a:endParaRPr sz="1200">
              <a:solidFill>
                <a:schemeClr val="dk1"/>
              </a:solidFill>
              <a:latin typeface="Black Ops One"/>
              <a:ea typeface="Black Ops One"/>
              <a:cs typeface="Black Ops One"/>
              <a:sym typeface="Black Ops One"/>
            </a:endParaRPr>
          </a:p>
          <a:p>
            <a:pPr indent="0" lvl="0" marL="0" rtl="0" algn="l">
              <a:spcBef>
                <a:spcPts val="0"/>
              </a:spcBef>
              <a:spcAft>
                <a:spcPts val="0"/>
              </a:spcAft>
              <a:buNone/>
            </a:pPr>
            <a:r>
              <a:rPr lang="en" sz="1200">
                <a:solidFill>
                  <a:schemeClr val="dk1"/>
                </a:solidFill>
                <a:latin typeface="Black Ops One"/>
                <a:ea typeface="Black Ops One"/>
                <a:cs typeface="Black Ops One"/>
                <a:sym typeface="Black Ops One"/>
              </a:rPr>
              <a:t>MISSION TRIPS</a:t>
            </a:r>
            <a:endParaRPr sz="1200">
              <a:solidFill>
                <a:schemeClr val="dk1"/>
              </a:solidFill>
              <a:latin typeface="Black Ops One"/>
              <a:ea typeface="Black Ops One"/>
              <a:cs typeface="Black Ops One"/>
              <a:sym typeface="Black Ops One"/>
            </a:endParaRPr>
          </a:p>
          <a:p>
            <a:pPr indent="0" lvl="0" marL="0" rtl="0" algn="l">
              <a:spcBef>
                <a:spcPts val="0"/>
              </a:spcBef>
              <a:spcAft>
                <a:spcPts val="0"/>
              </a:spcAft>
              <a:buNone/>
            </a:pPr>
            <a:r>
              <a:rPr lang="en" sz="1200">
                <a:solidFill>
                  <a:schemeClr val="dk1"/>
                </a:solidFill>
                <a:latin typeface="Black Ops One"/>
                <a:ea typeface="Black Ops One"/>
                <a:cs typeface="Black Ops One"/>
                <a:sym typeface="Black Ops One"/>
              </a:rPr>
              <a:t>PODCASTING</a:t>
            </a:r>
            <a:endParaRPr sz="1200">
              <a:solidFill>
                <a:schemeClr val="dk1"/>
              </a:solidFill>
              <a:latin typeface="Black Ops One"/>
              <a:ea typeface="Black Ops One"/>
              <a:cs typeface="Black Ops One"/>
              <a:sym typeface="Black Ops One"/>
            </a:endParaRPr>
          </a:p>
          <a:p>
            <a:pPr indent="0" lvl="0" marL="0" rtl="0" algn="l">
              <a:spcBef>
                <a:spcPts val="0"/>
              </a:spcBef>
              <a:spcAft>
                <a:spcPts val="0"/>
              </a:spcAft>
              <a:buNone/>
            </a:pPr>
            <a:r>
              <a:rPr lang="en" sz="1200">
                <a:solidFill>
                  <a:schemeClr val="dk1"/>
                </a:solidFill>
                <a:latin typeface="Black Ops One"/>
                <a:ea typeface="Black Ops One"/>
                <a:cs typeface="Black Ops One"/>
                <a:sym typeface="Black Ops One"/>
              </a:rPr>
              <a:t>AUTHOR OF 3 BOOKS</a:t>
            </a:r>
            <a:endParaRPr sz="1800">
              <a:solidFill>
                <a:schemeClr val="dk1"/>
              </a:solidFill>
              <a:latin typeface="Black Ops One"/>
              <a:ea typeface="Black Ops One"/>
              <a:cs typeface="Black Ops One"/>
              <a:sym typeface="Black Ops One"/>
            </a:endParaRPr>
          </a:p>
        </p:txBody>
      </p:sp>
      <p:sp>
        <p:nvSpPr>
          <p:cNvPr id="657" name="Google Shape;657;p61"/>
          <p:cNvSpPr txBox="1"/>
          <p:nvPr/>
        </p:nvSpPr>
        <p:spPr>
          <a:xfrm>
            <a:off x="433075" y="3162050"/>
            <a:ext cx="2187000" cy="2432100"/>
          </a:xfrm>
          <a:prstGeom prst="rect">
            <a:avLst/>
          </a:prstGeom>
          <a:noFill/>
          <a:ln cap="flat" cmpd="sng" w="9525">
            <a:solidFill>
              <a:schemeClr val="lt1"/>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dk1"/>
                </a:solidFill>
                <a:latin typeface="Black Ops One"/>
                <a:ea typeface="Black Ops One"/>
                <a:cs typeface="Black Ops One"/>
                <a:sym typeface="Black Ops One"/>
              </a:rPr>
              <a:t>WORLD CHAMPION COMPETITORS AND COACHES</a:t>
            </a:r>
            <a:endParaRPr sz="1200">
              <a:solidFill>
                <a:schemeClr val="dk1"/>
              </a:solidFill>
              <a:latin typeface="Black Ops One"/>
              <a:ea typeface="Black Ops One"/>
              <a:cs typeface="Black Ops One"/>
              <a:sym typeface="Black Ops One"/>
            </a:endParaRPr>
          </a:p>
          <a:p>
            <a:pPr indent="0" lvl="0" marL="0" rtl="0" algn="l">
              <a:spcBef>
                <a:spcPts val="0"/>
              </a:spcBef>
              <a:spcAft>
                <a:spcPts val="0"/>
              </a:spcAft>
              <a:buNone/>
            </a:pPr>
            <a:r>
              <a:rPr lang="en" sz="1200">
                <a:solidFill>
                  <a:schemeClr val="dk1"/>
                </a:solidFill>
                <a:latin typeface="Black Ops One"/>
                <a:ea typeface="Black Ops One"/>
                <a:cs typeface="Black Ops One"/>
                <a:sym typeface="Black Ops One"/>
              </a:rPr>
              <a:t>PRESIDENTS OF +9 DIGIT ORGANIZATIONS</a:t>
            </a:r>
            <a:endParaRPr sz="1200">
              <a:solidFill>
                <a:schemeClr val="dk1"/>
              </a:solidFill>
              <a:latin typeface="Black Ops One"/>
              <a:ea typeface="Black Ops One"/>
              <a:cs typeface="Black Ops One"/>
              <a:sym typeface="Black Ops One"/>
            </a:endParaRPr>
          </a:p>
          <a:p>
            <a:pPr indent="0" lvl="0" marL="0" rtl="0" algn="l">
              <a:spcBef>
                <a:spcPts val="0"/>
              </a:spcBef>
              <a:spcAft>
                <a:spcPts val="0"/>
              </a:spcAft>
              <a:buNone/>
            </a:pPr>
            <a:r>
              <a:rPr lang="en" sz="1200">
                <a:solidFill>
                  <a:schemeClr val="dk1"/>
                </a:solidFill>
                <a:latin typeface="Black Ops One"/>
                <a:ea typeface="Black Ops One"/>
                <a:cs typeface="Black Ops One"/>
                <a:sym typeface="Black Ops One"/>
              </a:rPr>
              <a:t>OPENLY FAITH DRIVEN ENTREPRENEURS </a:t>
            </a:r>
            <a:endParaRPr sz="1200">
              <a:solidFill>
                <a:schemeClr val="dk1"/>
              </a:solidFill>
              <a:latin typeface="Black Ops One"/>
              <a:ea typeface="Black Ops One"/>
              <a:cs typeface="Black Ops One"/>
              <a:sym typeface="Black Ops One"/>
            </a:endParaRPr>
          </a:p>
          <a:p>
            <a:pPr indent="0" lvl="0" marL="0" rtl="0" algn="l">
              <a:spcBef>
                <a:spcPts val="0"/>
              </a:spcBef>
              <a:spcAft>
                <a:spcPts val="0"/>
              </a:spcAft>
              <a:buNone/>
            </a:pPr>
            <a:r>
              <a:t/>
            </a:r>
            <a:endParaRPr sz="1200">
              <a:solidFill>
                <a:schemeClr val="dk1"/>
              </a:solidFill>
              <a:latin typeface="Black Ops One"/>
              <a:ea typeface="Black Ops One"/>
              <a:cs typeface="Black Ops One"/>
              <a:sym typeface="Black Ops One"/>
            </a:endParaRPr>
          </a:p>
          <a:p>
            <a:pPr indent="0" lvl="0" marL="0" rtl="0" algn="l">
              <a:spcBef>
                <a:spcPts val="0"/>
              </a:spcBef>
              <a:spcAft>
                <a:spcPts val="0"/>
              </a:spcAft>
              <a:buNone/>
            </a:pPr>
            <a:r>
              <a:t/>
            </a:r>
            <a:endParaRPr sz="1200">
              <a:solidFill>
                <a:schemeClr val="dk1"/>
              </a:solidFill>
              <a:latin typeface="Black Ops One"/>
              <a:ea typeface="Black Ops One"/>
              <a:cs typeface="Black Ops One"/>
              <a:sym typeface="Black Ops One"/>
            </a:endParaRPr>
          </a:p>
          <a:p>
            <a:pPr indent="0" lvl="0" marL="0" rtl="0" algn="l">
              <a:spcBef>
                <a:spcPts val="0"/>
              </a:spcBef>
              <a:spcAft>
                <a:spcPts val="0"/>
              </a:spcAft>
              <a:buNone/>
            </a:pPr>
            <a:r>
              <a:t/>
            </a:r>
            <a:endParaRPr sz="1200">
              <a:solidFill>
                <a:schemeClr val="dk1"/>
              </a:solidFill>
              <a:latin typeface="Black Ops One"/>
              <a:ea typeface="Black Ops One"/>
              <a:cs typeface="Black Ops One"/>
              <a:sym typeface="Black Ops One"/>
            </a:endParaRPr>
          </a:p>
          <a:p>
            <a:pPr indent="0" lvl="0" marL="0" rtl="0" algn="l">
              <a:spcBef>
                <a:spcPts val="0"/>
              </a:spcBef>
              <a:spcAft>
                <a:spcPts val="0"/>
              </a:spcAft>
              <a:buNone/>
            </a:pPr>
            <a:r>
              <a:t/>
            </a:r>
            <a:endParaRPr sz="1200">
              <a:solidFill>
                <a:schemeClr val="dk1"/>
              </a:solidFill>
              <a:latin typeface="Black Ops One"/>
              <a:ea typeface="Black Ops One"/>
              <a:cs typeface="Black Ops One"/>
              <a:sym typeface="Black Ops One"/>
            </a:endParaRPr>
          </a:p>
          <a:p>
            <a:pPr indent="0" lvl="0" marL="0" rtl="0" algn="l">
              <a:spcBef>
                <a:spcPts val="0"/>
              </a:spcBef>
              <a:spcAft>
                <a:spcPts val="0"/>
              </a:spcAft>
              <a:buNone/>
            </a:pPr>
            <a:r>
              <a:t/>
            </a:r>
            <a:endParaRPr>
              <a:solidFill>
                <a:schemeClr val="dk1"/>
              </a:solidFill>
              <a:latin typeface="Black Ops One"/>
              <a:ea typeface="Black Ops One"/>
              <a:cs typeface="Black Ops One"/>
              <a:sym typeface="Black Ops One"/>
            </a:endParaRPr>
          </a:p>
        </p:txBody>
      </p:sp>
      <p:sp>
        <p:nvSpPr>
          <p:cNvPr id="658" name="Google Shape;658;p61"/>
          <p:cNvSpPr txBox="1"/>
          <p:nvPr/>
        </p:nvSpPr>
        <p:spPr>
          <a:xfrm>
            <a:off x="433075" y="1367250"/>
            <a:ext cx="2187000" cy="923400"/>
          </a:xfrm>
          <a:prstGeom prst="rect">
            <a:avLst/>
          </a:prstGeom>
          <a:noFill/>
          <a:ln cap="flat" cmpd="sng" w="9525">
            <a:solidFill>
              <a:schemeClr val="lt1"/>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dk1"/>
                </a:solidFill>
                <a:latin typeface="Black Ops One"/>
                <a:ea typeface="Black Ops One"/>
                <a:cs typeface="Black Ops One"/>
                <a:sym typeface="Black Ops One"/>
              </a:rPr>
              <a:t>PASSIONATE</a:t>
            </a:r>
            <a:endParaRPr sz="1200">
              <a:solidFill>
                <a:schemeClr val="dk1"/>
              </a:solidFill>
              <a:latin typeface="Black Ops One"/>
              <a:ea typeface="Black Ops One"/>
              <a:cs typeface="Black Ops One"/>
              <a:sym typeface="Black Ops One"/>
            </a:endParaRPr>
          </a:p>
          <a:p>
            <a:pPr indent="0" lvl="0" marL="0" rtl="0" algn="l">
              <a:spcBef>
                <a:spcPts val="0"/>
              </a:spcBef>
              <a:spcAft>
                <a:spcPts val="0"/>
              </a:spcAft>
              <a:buNone/>
            </a:pPr>
            <a:r>
              <a:rPr lang="en" sz="1200">
                <a:solidFill>
                  <a:schemeClr val="dk1"/>
                </a:solidFill>
                <a:latin typeface="Black Ops One"/>
                <a:ea typeface="Black Ops One"/>
                <a:cs typeface="Black Ops One"/>
                <a:sym typeface="Black Ops One"/>
              </a:rPr>
              <a:t>SHEPHERDING</a:t>
            </a:r>
            <a:endParaRPr sz="1200">
              <a:solidFill>
                <a:schemeClr val="dk1"/>
              </a:solidFill>
              <a:latin typeface="Black Ops One"/>
              <a:ea typeface="Black Ops One"/>
              <a:cs typeface="Black Ops One"/>
              <a:sym typeface="Black Ops One"/>
            </a:endParaRPr>
          </a:p>
          <a:p>
            <a:pPr indent="0" lvl="0" marL="0" rtl="0" algn="l">
              <a:spcBef>
                <a:spcPts val="0"/>
              </a:spcBef>
              <a:spcAft>
                <a:spcPts val="0"/>
              </a:spcAft>
              <a:buNone/>
            </a:pPr>
            <a:r>
              <a:rPr lang="en" sz="1200">
                <a:solidFill>
                  <a:schemeClr val="dk1"/>
                </a:solidFill>
                <a:latin typeface="Black Ops One"/>
                <a:ea typeface="Black Ops One"/>
                <a:cs typeface="Black Ops One"/>
                <a:sym typeface="Black Ops One"/>
              </a:rPr>
              <a:t>ENCOURAGING</a:t>
            </a:r>
            <a:endParaRPr sz="1200">
              <a:solidFill>
                <a:schemeClr val="dk1"/>
              </a:solidFill>
              <a:latin typeface="Black Ops One"/>
              <a:ea typeface="Black Ops One"/>
              <a:cs typeface="Black Ops One"/>
              <a:sym typeface="Black Ops One"/>
            </a:endParaRPr>
          </a:p>
          <a:p>
            <a:pPr indent="0" lvl="0" marL="0" rtl="0" algn="l">
              <a:spcBef>
                <a:spcPts val="0"/>
              </a:spcBef>
              <a:spcAft>
                <a:spcPts val="0"/>
              </a:spcAft>
              <a:buNone/>
            </a:pPr>
            <a:r>
              <a:rPr lang="en" sz="1200">
                <a:solidFill>
                  <a:schemeClr val="dk1"/>
                </a:solidFill>
                <a:latin typeface="Black Ops One"/>
                <a:ea typeface="Black Ops One"/>
                <a:cs typeface="Black Ops One"/>
                <a:sym typeface="Black Ops One"/>
              </a:rPr>
              <a:t>COACHING </a:t>
            </a:r>
            <a:endParaRPr sz="1200">
              <a:solidFill>
                <a:schemeClr val="dk1"/>
              </a:solidFill>
              <a:latin typeface="Black Ops One"/>
              <a:ea typeface="Black Ops One"/>
              <a:cs typeface="Black Ops One"/>
              <a:sym typeface="Black Ops One"/>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2" name="Shape 662"/>
        <p:cNvGrpSpPr/>
        <p:nvPr/>
      </p:nvGrpSpPr>
      <p:grpSpPr>
        <a:xfrm>
          <a:off x="0" y="0"/>
          <a:ext cx="0" cy="0"/>
          <a:chOff x="0" y="0"/>
          <a:chExt cx="0" cy="0"/>
        </a:xfrm>
      </p:grpSpPr>
      <p:sp>
        <p:nvSpPr>
          <p:cNvPr id="663" name="Google Shape;663;p6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664" name="Google Shape;664;p62"/>
          <p:cNvSpPr txBox="1"/>
          <p:nvPr>
            <p:ph idx="1" type="body"/>
          </p:nvPr>
        </p:nvSpPr>
        <p:spPr>
          <a:xfrm>
            <a:off x="311700" y="863550"/>
            <a:ext cx="8520600" cy="3416400"/>
          </a:xfrm>
          <a:prstGeom prst="rect">
            <a:avLst/>
          </a:prstGeom>
        </p:spPr>
        <p:txBody>
          <a:bodyPr anchorCtr="0" anchor="ctr" bIns="91425" lIns="91425" spcFirstLastPara="1" rIns="91425" wrap="square" tIns="91425">
            <a:normAutofit/>
          </a:bodyPr>
          <a:lstStyle/>
          <a:p>
            <a:pPr indent="0" lvl="0" marL="0" rtl="0" algn="ctr">
              <a:spcBef>
                <a:spcPts val="0"/>
              </a:spcBef>
              <a:spcAft>
                <a:spcPts val="1200"/>
              </a:spcAft>
              <a:buNone/>
            </a:pPr>
            <a:r>
              <a:rPr lang="en"/>
              <a:t>“STRATEGIC CAREER MANAGEMENT”</a:t>
            </a:r>
            <a:endParaRPr sz="2200"/>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8" name="Shape 668"/>
        <p:cNvGrpSpPr/>
        <p:nvPr/>
      </p:nvGrpSpPr>
      <p:grpSpPr>
        <a:xfrm>
          <a:off x="0" y="0"/>
          <a:ext cx="0" cy="0"/>
          <a:chOff x="0" y="0"/>
          <a:chExt cx="0" cy="0"/>
        </a:xfrm>
      </p:grpSpPr>
      <p:sp>
        <p:nvSpPr>
          <p:cNvPr id="669" name="Google Shape;669;p6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BATTLE READY CAREER OBJECTIVES:</a:t>
            </a:r>
            <a:endParaRPr/>
          </a:p>
        </p:txBody>
      </p:sp>
      <p:sp>
        <p:nvSpPr>
          <p:cNvPr id="670" name="Google Shape;670;p63"/>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81000" lvl="0" marL="457200" rtl="0" algn="l">
              <a:spcBef>
                <a:spcPts val="0"/>
              </a:spcBef>
              <a:spcAft>
                <a:spcPts val="0"/>
              </a:spcAft>
              <a:buSzPts val="2400"/>
              <a:buChar char="●"/>
            </a:pPr>
            <a:r>
              <a:rPr lang="en" sz="2400"/>
              <a:t>FREEDOM TO REDESIGN YOUR CAREER</a:t>
            </a:r>
            <a:endParaRPr sz="2400"/>
          </a:p>
          <a:p>
            <a:pPr indent="-381000" lvl="0" marL="457200" rtl="0" algn="l">
              <a:spcBef>
                <a:spcPts val="0"/>
              </a:spcBef>
              <a:spcAft>
                <a:spcPts val="0"/>
              </a:spcAft>
              <a:buSzPts val="2400"/>
              <a:buChar char="●"/>
            </a:pPr>
            <a:r>
              <a:rPr lang="en" sz="2400"/>
              <a:t>HIGH LEVERAGE PROFESSIONAL EFFORTS</a:t>
            </a:r>
            <a:endParaRPr sz="2400"/>
          </a:p>
          <a:p>
            <a:pPr indent="-381000" lvl="0" marL="457200" rtl="0" algn="l">
              <a:spcBef>
                <a:spcPts val="0"/>
              </a:spcBef>
              <a:spcAft>
                <a:spcPts val="0"/>
              </a:spcAft>
              <a:buSzPts val="2400"/>
              <a:buChar char="●"/>
            </a:pPr>
            <a:r>
              <a:rPr lang="en" sz="2400"/>
              <a:t>MORE INCOME FROM LESS ACTIVITY</a:t>
            </a:r>
            <a:endParaRPr sz="2400"/>
          </a:p>
          <a:p>
            <a:pPr indent="-381000" lvl="0" marL="457200" rtl="0" algn="l">
              <a:spcBef>
                <a:spcPts val="0"/>
              </a:spcBef>
              <a:spcAft>
                <a:spcPts val="0"/>
              </a:spcAft>
              <a:buSzPts val="2400"/>
              <a:buChar char="●"/>
            </a:pPr>
            <a:r>
              <a:rPr lang="en" sz="2400"/>
              <a:t>GREATER LEVELS OF AVAILABLE MARGIN</a:t>
            </a:r>
            <a:endParaRPr sz="2400"/>
          </a:p>
          <a:p>
            <a:pPr indent="-381000" lvl="0" marL="457200" rtl="0" algn="l">
              <a:spcBef>
                <a:spcPts val="0"/>
              </a:spcBef>
              <a:spcAft>
                <a:spcPts val="0"/>
              </a:spcAft>
              <a:buSzPts val="2400"/>
              <a:buChar char="●"/>
            </a:pPr>
            <a:r>
              <a:rPr lang="en" sz="2400"/>
              <a:t>DAYLIGHT </a:t>
            </a:r>
            <a:r>
              <a:rPr b="1" i="1" lang="en" sz="2400"/>
              <a:t>FOCUS DAYS</a:t>
            </a:r>
            <a:r>
              <a:rPr lang="en" sz="2400"/>
              <a:t> REDIRECTED TO PURSUE YOUR KINGDOM CALLING</a:t>
            </a:r>
            <a:endParaRPr sz="24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1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3011"/>
              <a:t>WHAT IS THE HIGH-CALL OF GOD?</a:t>
            </a:r>
            <a:endParaRPr sz="3011"/>
          </a:p>
        </p:txBody>
      </p:sp>
      <p:sp>
        <p:nvSpPr>
          <p:cNvPr id="86" name="Google Shape;86;p19"/>
          <p:cNvSpPr txBox="1"/>
          <p:nvPr>
            <p:ph idx="1" type="body"/>
          </p:nvPr>
        </p:nvSpPr>
        <p:spPr>
          <a:xfrm>
            <a:off x="311700" y="1385500"/>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2000"/>
              <a:t>BATTLE READY:</a:t>
            </a:r>
            <a:endParaRPr sz="2000"/>
          </a:p>
          <a:p>
            <a:pPr indent="0" lvl="0" marL="0" rtl="0" algn="ctr">
              <a:spcBef>
                <a:spcPts val="1200"/>
              </a:spcBef>
              <a:spcAft>
                <a:spcPts val="0"/>
              </a:spcAft>
              <a:buNone/>
            </a:pPr>
            <a:r>
              <a:rPr lang="en" sz="2000"/>
              <a:t>TO MAXIMIZE THE RETURN ON</a:t>
            </a:r>
            <a:endParaRPr sz="2000"/>
          </a:p>
          <a:p>
            <a:pPr indent="0" lvl="0" marL="0" rtl="0" algn="ctr">
              <a:spcBef>
                <a:spcPts val="1200"/>
              </a:spcBef>
              <a:spcAft>
                <a:spcPts val="0"/>
              </a:spcAft>
              <a:buNone/>
            </a:pPr>
            <a:r>
              <a:rPr lang="en" sz="2000"/>
              <a:t>WHAT GOD HAS INVESTED IN YOU,</a:t>
            </a:r>
            <a:endParaRPr sz="2000"/>
          </a:p>
          <a:p>
            <a:pPr indent="0" lvl="0" marL="0" rtl="0" algn="ctr">
              <a:spcBef>
                <a:spcPts val="1200"/>
              </a:spcBef>
              <a:spcAft>
                <a:spcPts val="0"/>
              </a:spcAft>
              <a:buNone/>
            </a:pPr>
            <a:r>
              <a:rPr lang="en" sz="2000"/>
              <a:t>BELIEVING THAT HE WILL DO THE</a:t>
            </a:r>
            <a:endParaRPr sz="2000"/>
          </a:p>
          <a:p>
            <a:pPr indent="0" lvl="0" marL="0" rtl="0" algn="ctr">
              <a:spcBef>
                <a:spcPts val="1200"/>
              </a:spcBef>
              <a:spcAft>
                <a:spcPts val="0"/>
              </a:spcAft>
              <a:buNone/>
            </a:pPr>
            <a:r>
              <a:rPr lang="en" sz="2000"/>
              <a:t>MIRACULOUS THROUGH YOU.</a:t>
            </a:r>
            <a:endParaRPr sz="2000"/>
          </a:p>
          <a:p>
            <a:pPr indent="0" lvl="0" marL="0" rtl="0" algn="ctr">
              <a:spcBef>
                <a:spcPts val="1200"/>
              </a:spcBef>
              <a:spcAft>
                <a:spcPts val="1200"/>
              </a:spcAft>
              <a:buNone/>
            </a:pPr>
            <a:r>
              <a:t/>
            </a:r>
            <a:endParaRPr sz="2500"/>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4" name="Shape 674"/>
        <p:cNvGrpSpPr/>
        <p:nvPr/>
      </p:nvGrpSpPr>
      <p:grpSpPr>
        <a:xfrm>
          <a:off x="0" y="0"/>
          <a:ext cx="0" cy="0"/>
          <a:chOff x="0" y="0"/>
          <a:chExt cx="0" cy="0"/>
        </a:xfrm>
      </p:grpSpPr>
      <p:sp>
        <p:nvSpPr>
          <p:cNvPr id="675" name="Google Shape;675;p6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YOUR PROFESSIONAL CHALLENGE…</a:t>
            </a:r>
            <a:endParaRPr/>
          </a:p>
        </p:txBody>
      </p:sp>
      <p:sp>
        <p:nvSpPr>
          <p:cNvPr id="676" name="Google Shape;676;p64"/>
          <p:cNvSpPr txBox="1"/>
          <p:nvPr>
            <p:ph idx="1" type="body"/>
          </p:nvPr>
        </p:nvSpPr>
        <p:spPr>
          <a:xfrm>
            <a:off x="266375" y="1475400"/>
            <a:ext cx="8520600" cy="3416400"/>
          </a:xfrm>
          <a:prstGeom prst="rect">
            <a:avLst/>
          </a:prstGeom>
        </p:spPr>
        <p:txBody>
          <a:bodyPr anchorCtr="0" anchor="ctr" bIns="91425" lIns="91425" spcFirstLastPara="1" rIns="91425" wrap="square" tIns="91425">
            <a:normAutofit/>
          </a:bodyPr>
          <a:lstStyle/>
          <a:p>
            <a:pPr indent="0" lvl="0" marL="457200" rtl="0" algn="l">
              <a:spcBef>
                <a:spcPts val="0"/>
              </a:spcBef>
              <a:spcAft>
                <a:spcPts val="0"/>
              </a:spcAft>
              <a:buNone/>
            </a:pPr>
            <a:r>
              <a:rPr lang="en"/>
              <a:t>-DO YOUR JOB?</a:t>
            </a:r>
            <a:endParaRPr/>
          </a:p>
          <a:p>
            <a:pPr indent="0" lvl="0" marL="0" rtl="0" algn="l">
              <a:spcBef>
                <a:spcPts val="1200"/>
              </a:spcBef>
              <a:spcAft>
                <a:spcPts val="0"/>
              </a:spcAft>
              <a:buNone/>
            </a:pPr>
            <a:r>
              <a:t/>
            </a:r>
            <a:endParaRPr/>
          </a:p>
          <a:p>
            <a:pPr indent="0" lvl="0" marL="0" rtl="0" algn="l">
              <a:spcBef>
                <a:spcPts val="1200"/>
              </a:spcBef>
              <a:spcAft>
                <a:spcPts val="0"/>
              </a:spcAft>
              <a:buNone/>
            </a:pPr>
            <a:r>
              <a:rPr lang="en"/>
              <a:t>	OR</a:t>
            </a:r>
            <a:endParaRPr/>
          </a:p>
          <a:p>
            <a:pPr indent="0" lvl="0" marL="0" rtl="0" algn="l">
              <a:spcBef>
                <a:spcPts val="1200"/>
              </a:spcBef>
              <a:spcAft>
                <a:spcPts val="0"/>
              </a:spcAft>
              <a:buNone/>
            </a:pPr>
            <a:r>
              <a:t/>
            </a:r>
            <a:endParaRPr/>
          </a:p>
          <a:p>
            <a:pPr indent="0" lvl="0" marL="0" rtl="0" algn="l">
              <a:spcBef>
                <a:spcPts val="1200"/>
              </a:spcBef>
              <a:spcAft>
                <a:spcPts val="0"/>
              </a:spcAft>
              <a:buNone/>
            </a:pPr>
            <a:r>
              <a:rPr lang="en"/>
              <a:t>	-MAXIMIZE YOUR POTENTIAL?</a:t>
            </a:r>
            <a:endParaRPr/>
          </a:p>
          <a:p>
            <a:pPr indent="0" lvl="0" marL="0" rtl="0" algn="l">
              <a:spcBef>
                <a:spcPts val="1200"/>
              </a:spcBef>
              <a:spcAft>
                <a:spcPts val="0"/>
              </a:spcAft>
              <a:buNone/>
            </a:pPr>
            <a:r>
              <a:t/>
            </a:r>
            <a:endParaRPr/>
          </a:p>
          <a:p>
            <a:pPr indent="0" lvl="0" marL="0" rtl="0" algn="l">
              <a:spcBef>
                <a:spcPts val="1200"/>
              </a:spcBef>
              <a:spcAft>
                <a:spcPts val="1200"/>
              </a:spcAft>
              <a:buNone/>
            </a:pPr>
            <a:r>
              <a:t/>
            </a:r>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0" name="Shape 680"/>
        <p:cNvGrpSpPr/>
        <p:nvPr/>
      </p:nvGrpSpPr>
      <p:grpSpPr>
        <a:xfrm>
          <a:off x="0" y="0"/>
          <a:ext cx="0" cy="0"/>
          <a:chOff x="0" y="0"/>
          <a:chExt cx="0" cy="0"/>
        </a:xfrm>
      </p:grpSpPr>
      <p:sp>
        <p:nvSpPr>
          <p:cNvPr id="681" name="Google Shape;681;p6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MANAGING YOUR </a:t>
            </a:r>
            <a:r>
              <a:rPr lang="en"/>
              <a:t>CAREER</a:t>
            </a:r>
            <a:r>
              <a:rPr lang="en"/>
              <a:t> ASSETS:</a:t>
            </a:r>
            <a:endParaRPr/>
          </a:p>
        </p:txBody>
      </p:sp>
      <p:sp>
        <p:nvSpPr>
          <p:cNvPr id="682" name="Google Shape;682;p65"/>
          <p:cNvSpPr txBox="1"/>
          <p:nvPr>
            <p:ph idx="1" type="body"/>
          </p:nvPr>
        </p:nvSpPr>
        <p:spPr>
          <a:xfrm>
            <a:off x="311700" y="1639700"/>
            <a:ext cx="8520600" cy="3416400"/>
          </a:xfrm>
          <a:prstGeom prst="rect">
            <a:avLst/>
          </a:prstGeom>
        </p:spPr>
        <p:txBody>
          <a:bodyPr anchorCtr="0" anchor="t" bIns="91425" lIns="91425" spcFirstLastPara="1" rIns="91425" wrap="square" tIns="91425">
            <a:normAutofit/>
          </a:bodyPr>
          <a:lstStyle/>
          <a:p>
            <a:pPr indent="-342900" lvl="0" marL="457200" rtl="0" algn="l">
              <a:lnSpc>
                <a:spcPct val="200000"/>
              </a:lnSpc>
              <a:spcBef>
                <a:spcPts val="0"/>
              </a:spcBef>
              <a:spcAft>
                <a:spcPts val="0"/>
              </a:spcAft>
              <a:buSzPts val="1800"/>
              <a:buChar char="●"/>
            </a:pPr>
            <a:r>
              <a:rPr lang="en"/>
              <a:t>NATURAL TALENT/UNIQUE ABILITIES</a:t>
            </a:r>
            <a:endParaRPr/>
          </a:p>
          <a:p>
            <a:pPr indent="-342900" lvl="0" marL="457200" rtl="0" algn="l">
              <a:lnSpc>
                <a:spcPct val="200000"/>
              </a:lnSpc>
              <a:spcBef>
                <a:spcPts val="0"/>
              </a:spcBef>
              <a:spcAft>
                <a:spcPts val="0"/>
              </a:spcAft>
              <a:buSzPts val="1800"/>
              <a:buChar char="●"/>
            </a:pPr>
            <a:r>
              <a:rPr lang="en"/>
              <a:t>DISTINGUISHING</a:t>
            </a:r>
            <a:r>
              <a:rPr lang="en"/>
              <a:t> CHARACTERISTICS</a:t>
            </a:r>
            <a:endParaRPr/>
          </a:p>
          <a:p>
            <a:pPr indent="-342900" lvl="0" marL="457200" rtl="0" algn="l">
              <a:lnSpc>
                <a:spcPct val="200000"/>
              </a:lnSpc>
              <a:spcBef>
                <a:spcPts val="0"/>
              </a:spcBef>
              <a:spcAft>
                <a:spcPts val="0"/>
              </a:spcAft>
              <a:buSzPts val="1800"/>
              <a:buChar char="●"/>
            </a:pPr>
            <a:r>
              <a:rPr lang="en"/>
              <a:t>YOUR ROLE IN PRODUCTIVITY</a:t>
            </a:r>
            <a:endParaRPr/>
          </a:p>
          <a:p>
            <a:pPr indent="0" lvl="0" marL="457200" rtl="0" algn="l">
              <a:lnSpc>
                <a:spcPct val="150000"/>
              </a:lnSpc>
              <a:spcBef>
                <a:spcPts val="1200"/>
              </a:spcBef>
              <a:spcAft>
                <a:spcPts val="1200"/>
              </a:spcAft>
              <a:buNone/>
            </a:pPr>
            <a:r>
              <a:t/>
            </a:r>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6" name="Shape 686"/>
        <p:cNvGrpSpPr/>
        <p:nvPr/>
      </p:nvGrpSpPr>
      <p:grpSpPr>
        <a:xfrm>
          <a:off x="0" y="0"/>
          <a:ext cx="0" cy="0"/>
          <a:chOff x="0" y="0"/>
          <a:chExt cx="0" cy="0"/>
        </a:xfrm>
      </p:grpSpPr>
      <p:sp>
        <p:nvSpPr>
          <p:cNvPr id="687" name="Google Shape;687;p6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PERFORM A CAREER ASSESSMENT:</a:t>
            </a:r>
            <a:endParaRPr/>
          </a:p>
        </p:txBody>
      </p:sp>
      <p:sp>
        <p:nvSpPr>
          <p:cNvPr id="688" name="Google Shape;688;p6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lnSpc>
                <a:spcPct val="115000"/>
              </a:lnSpc>
              <a:spcBef>
                <a:spcPts val="0"/>
              </a:spcBef>
              <a:spcAft>
                <a:spcPts val="0"/>
              </a:spcAft>
              <a:buSzPts val="1800"/>
              <a:buChar char="●"/>
            </a:pPr>
            <a:r>
              <a:rPr lang="en"/>
              <a:t>PROFILE YOUR TYPICAL WEEK, AND THE TIME COMMITMENTS WITHIN IT.</a:t>
            </a:r>
            <a:endParaRPr/>
          </a:p>
          <a:p>
            <a:pPr indent="-342900" lvl="0" marL="457200" rtl="0" algn="l">
              <a:lnSpc>
                <a:spcPct val="115000"/>
              </a:lnSpc>
              <a:spcBef>
                <a:spcPts val="0"/>
              </a:spcBef>
              <a:spcAft>
                <a:spcPts val="0"/>
              </a:spcAft>
              <a:buSzPts val="1800"/>
              <a:buChar char="●"/>
            </a:pPr>
            <a:r>
              <a:rPr lang="en"/>
              <a:t>ESTIMATE THE HOURS SPENT IN EACH OF YOUR RECURRING COMMITMENTS.</a:t>
            </a:r>
            <a:endParaRPr/>
          </a:p>
          <a:p>
            <a:pPr indent="-342900" lvl="0" marL="457200" rtl="0" algn="l">
              <a:lnSpc>
                <a:spcPct val="115000"/>
              </a:lnSpc>
              <a:spcBef>
                <a:spcPts val="0"/>
              </a:spcBef>
              <a:spcAft>
                <a:spcPts val="0"/>
              </a:spcAft>
              <a:buSzPts val="1800"/>
              <a:buChar char="●"/>
            </a:pPr>
            <a:r>
              <a:rPr lang="en"/>
              <a:t>EVALUATE WHAT YOU’RE UTILIZING IN EACH:</a:t>
            </a:r>
            <a:endParaRPr/>
          </a:p>
          <a:p>
            <a:pPr indent="-317500" lvl="1" marL="914400" rtl="0" algn="l">
              <a:lnSpc>
                <a:spcPct val="115000"/>
              </a:lnSpc>
              <a:spcBef>
                <a:spcPts val="0"/>
              </a:spcBef>
              <a:spcAft>
                <a:spcPts val="0"/>
              </a:spcAft>
              <a:buSzPts val="1400"/>
              <a:buChar char="○"/>
            </a:pPr>
            <a:r>
              <a:rPr lang="en"/>
              <a:t>ARE YOU INEPT?</a:t>
            </a:r>
            <a:endParaRPr/>
          </a:p>
          <a:p>
            <a:pPr indent="-317500" lvl="1" marL="914400" rtl="0" algn="l">
              <a:lnSpc>
                <a:spcPct val="115000"/>
              </a:lnSpc>
              <a:spcBef>
                <a:spcPts val="0"/>
              </a:spcBef>
              <a:spcAft>
                <a:spcPts val="0"/>
              </a:spcAft>
              <a:buSzPts val="1400"/>
              <a:buChar char="○"/>
            </a:pPr>
            <a:r>
              <a:rPr lang="en"/>
              <a:t>ARE YOU USING SKILLS?</a:t>
            </a:r>
            <a:endParaRPr/>
          </a:p>
          <a:p>
            <a:pPr indent="-317500" lvl="1" marL="914400" rtl="0" algn="l">
              <a:lnSpc>
                <a:spcPct val="115000"/>
              </a:lnSpc>
              <a:spcBef>
                <a:spcPts val="0"/>
              </a:spcBef>
              <a:spcAft>
                <a:spcPts val="0"/>
              </a:spcAft>
              <a:buSzPts val="1400"/>
              <a:buChar char="○"/>
            </a:pPr>
            <a:r>
              <a:rPr lang="en"/>
              <a:t>ARE SKILL AND KNOWLEDGE IN USE?</a:t>
            </a:r>
            <a:endParaRPr/>
          </a:p>
          <a:p>
            <a:pPr indent="-317500" lvl="1" marL="914400" rtl="0" algn="l">
              <a:lnSpc>
                <a:spcPct val="115000"/>
              </a:lnSpc>
              <a:spcBef>
                <a:spcPts val="0"/>
              </a:spcBef>
              <a:spcAft>
                <a:spcPts val="0"/>
              </a:spcAft>
              <a:buSzPts val="1400"/>
              <a:buChar char="○"/>
            </a:pPr>
            <a:r>
              <a:rPr lang="en"/>
              <a:t>ARE YOU ENGAGING YOUR TALENTS?</a:t>
            </a:r>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2" name="Shape 692"/>
        <p:cNvGrpSpPr/>
        <p:nvPr/>
      </p:nvGrpSpPr>
      <p:grpSpPr>
        <a:xfrm>
          <a:off x="0" y="0"/>
          <a:ext cx="0" cy="0"/>
          <a:chOff x="0" y="0"/>
          <a:chExt cx="0" cy="0"/>
        </a:xfrm>
      </p:grpSpPr>
      <p:sp>
        <p:nvSpPr>
          <p:cNvPr id="693" name="Google Shape;693;p6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YOUR MARGIN-BUILDING STRATEGY:</a:t>
            </a:r>
            <a:endParaRPr/>
          </a:p>
        </p:txBody>
      </p:sp>
      <p:sp>
        <p:nvSpPr>
          <p:cNvPr id="694" name="Google Shape;694;p67"/>
          <p:cNvSpPr txBox="1"/>
          <p:nvPr>
            <p:ph idx="1" type="body"/>
          </p:nvPr>
        </p:nvSpPr>
        <p:spPr>
          <a:xfrm>
            <a:off x="827150" y="4645650"/>
            <a:ext cx="8004900" cy="396600"/>
          </a:xfrm>
          <a:prstGeom prst="rect">
            <a:avLst/>
          </a:prstGeom>
        </p:spPr>
        <p:txBody>
          <a:bodyPr anchorCtr="0" anchor="t" bIns="91425" lIns="91425" spcFirstLastPara="1" rIns="91425" wrap="square" tIns="91425">
            <a:normAutofit/>
          </a:bodyPr>
          <a:lstStyle/>
          <a:p>
            <a:pPr indent="0" lvl="0" marL="0" rtl="0" algn="l">
              <a:lnSpc>
                <a:spcPct val="100000"/>
              </a:lnSpc>
              <a:spcBef>
                <a:spcPts val="0"/>
              </a:spcBef>
              <a:spcAft>
                <a:spcPts val="1200"/>
              </a:spcAft>
              <a:buNone/>
            </a:pPr>
            <a:r>
              <a:rPr lang="en" sz="1400"/>
              <a:t>	                                       EFFORTS 	                     RESULTS</a:t>
            </a:r>
            <a:endParaRPr sz="1400"/>
          </a:p>
        </p:txBody>
      </p:sp>
      <p:pic>
        <p:nvPicPr>
          <p:cNvPr descr="Image Gallery" id="695" name="Google Shape;695;p67"/>
          <p:cNvPicPr preferRelativeResize="0"/>
          <p:nvPr/>
        </p:nvPicPr>
        <p:blipFill rotWithShape="1">
          <a:blip r:embed="rId3">
            <a:alphaModFix/>
          </a:blip>
          <a:srcRect b="0" l="9130" r="9130" t="0"/>
          <a:stretch/>
        </p:blipFill>
        <p:spPr>
          <a:xfrm>
            <a:off x="2460911" y="1008209"/>
            <a:ext cx="4222169" cy="3704937"/>
          </a:xfrm>
          <a:prstGeom prst="rect">
            <a:avLst/>
          </a:prstGeom>
          <a:noFill/>
          <a:ln>
            <a:noFill/>
          </a:ln>
        </p:spPr>
      </p:pic>
      <p:sp>
        <p:nvSpPr>
          <p:cNvPr id="696" name="Google Shape;696;p67"/>
          <p:cNvSpPr txBox="1"/>
          <p:nvPr/>
        </p:nvSpPr>
        <p:spPr>
          <a:xfrm>
            <a:off x="954000" y="1223750"/>
            <a:ext cx="15069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1"/>
                </a:solidFill>
                <a:latin typeface="Black Ops One"/>
                <a:ea typeface="Black Ops One"/>
                <a:cs typeface="Black Ops One"/>
                <a:sym typeface="Black Ops One"/>
              </a:rPr>
              <a:t>ELIMINATE</a:t>
            </a:r>
            <a:endParaRPr>
              <a:solidFill>
                <a:schemeClr val="dk1"/>
              </a:solidFill>
              <a:latin typeface="Black Ops One"/>
              <a:ea typeface="Black Ops One"/>
              <a:cs typeface="Black Ops One"/>
              <a:sym typeface="Black Ops One"/>
            </a:endParaRPr>
          </a:p>
          <a:p>
            <a:pPr indent="0" lvl="0" marL="0" rtl="0" algn="l">
              <a:spcBef>
                <a:spcPts val="0"/>
              </a:spcBef>
              <a:spcAft>
                <a:spcPts val="0"/>
              </a:spcAft>
              <a:buNone/>
            </a:pPr>
            <a:r>
              <a:rPr lang="en">
                <a:solidFill>
                  <a:schemeClr val="dk1"/>
                </a:solidFill>
                <a:latin typeface="Black Ops One"/>
                <a:ea typeface="Black Ops One"/>
                <a:cs typeface="Black Ops One"/>
                <a:sym typeface="Black Ops One"/>
              </a:rPr>
              <a:t>IMMEDIATELY</a:t>
            </a:r>
            <a:endParaRPr>
              <a:solidFill>
                <a:schemeClr val="dk1"/>
              </a:solidFill>
              <a:latin typeface="Black Ops One"/>
              <a:ea typeface="Black Ops One"/>
              <a:cs typeface="Black Ops One"/>
              <a:sym typeface="Black Ops One"/>
            </a:endParaRPr>
          </a:p>
        </p:txBody>
      </p:sp>
      <p:sp>
        <p:nvSpPr>
          <p:cNvPr id="697" name="Google Shape;697;p67"/>
          <p:cNvSpPr txBox="1"/>
          <p:nvPr/>
        </p:nvSpPr>
        <p:spPr>
          <a:xfrm>
            <a:off x="6683075" y="1223750"/>
            <a:ext cx="15069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1"/>
                </a:solidFill>
                <a:latin typeface="Black Ops One"/>
                <a:ea typeface="Black Ops One"/>
                <a:cs typeface="Black Ops One"/>
                <a:sym typeface="Black Ops One"/>
              </a:rPr>
              <a:t>MARGINAL</a:t>
            </a:r>
            <a:endParaRPr>
              <a:solidFill>
                <a:schemeClr val="dk1"/>
              </a:solidFill>
              <a:latin typeface="Black Ops One"/>
              <a:ea typeface="Black Ops One"/>
              <a:cs typeface="Black Ops One"/>
              <a:sym typeface="Black Ops One"/>
            </a:endParaRPr>
          </a:p>
          <a:p>
            <a:pPr indent="0" lvl="0" marL="0" rtl="0" algn="l">
              <a:spcBef>
                <a:spcPts val="0"/>
              </a:spcBef>
              <a:spcAft>
                <a:spcPts val="0"/>
              </a:spcAft>
              <a:buNone/>
            </a:pPr>
            <a:r>
              <a:rPr lang="en">
                <a:solidFill>
                  <a:schemeClr val="dk1"/>
                </a:solidFill>
                <a:latin typeface="Black Ops One"/>
                <a:ea typeface="Black Ops One"/>
                <a:cs typeface="Black Ops One"/>
                <a:sym typeface="Black Ops One"/>
              </a:rPr>
              <a:t>RESULTS</a:t>
            </a:r>
            <a:endParaRPr>
              <a:solidFill>
                <a:schemeClr val="dk1"/>
              </a:solidFill>
              <a:latin typeface="Black Ops One"/>
              <a:ea typeface="Black Ops One"/>
              <a:cs typeface="Black Ops One"/>
              <a:sym typeface="Black Ops One"/>
            </a:endParaRPr>
          </a:p>
        </p:txBody>
      </p:sp>
      <p:sp>
        <p:nvSpPr>
          <p:cNvPr id="698" name="Google Shape;698;p67"/>
          <p:cNvSpPr txBox="1"/>
          <p:nvPr/>
        </p:nvSpPr>
        <p:spPr>
          <a:xfrm>
            <a:off x="954000" y="2447475"/>
            <a:ext cx="18492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1"/>
                </a:solidFill>
                <a:latin typeface="Black Ops One"/>
                <a:ea typeface="Black Ops One"/>
                <a:cs typeface="Black Ops One"/>
                <a:sym typeface="Black Ops One"/>
              </a:rPr>
              <a:t>ERADICATE</a:t>
            </a:r>
            <a:endParaRPr>
              <a:solidFill>
                <a:schemeClr val="dk1"/>
              </a:solidFill>
              <a:latin typeface="Black Ops One"/>
              <a:ea typeface="Black Ops One"/>
              <a:cs typeface="Black Ops One"/>
              <a:sym typeface="Black Ops One"/>
            </a:endParaRPr>
          </a:p>
          <a:p>
            <a:pPr indent="0" lvl="0" marL="0" rtl="0" algn="l">
              <a:spcBef>
                <a:spcPts val="0"/>
              </a:spcBef>
              <a:spcAft>
                <a:spcPts val="0"/>
              </a:spcAft>
              <a:buNone/>
            </a:pPr>
            <a:r>
              <a:rPr lang="en">
                <a:solidFill>
                  <a:schemeClr val="dk1"/>
                </a:solidFill>
                <a:latin typeface="Black Ops One"/>
                <a:ea typeface="Black Ops One"/>
                <a:cs typeface="Black Ops One"/>
                <a:sym typeface="Black Ops One"/>
              </a:rPr>
              <a:t>SYSTEMATICALLY</a:t>
            </a:r>
            <a:endParaRPr>
              <a:solidFill>
                <a:schemeClr val="dk1"/>
              </a:solidFill>
              <a:latin typeface="Black Ops One"/>
              <a:ea typeface="Black Ops One"/>
              <a:cs typeface="Black Ops One"/>
              <a:sym typeface="Black Ops One"/>
            </a:endParaRPr>
          </a:p>
        </p:txBody>
      </p:sp>
      <p:sp>
        <p:nvSpPr>
          <p:cNvPr id="699" name="Google Shape;699;p67"/>
          <p:cNvSpPr txBox="1"/>
          <p:nvPr/>
        </p:nvSpPr>
        <p:spPr>
          <a:xfrm>
            <a:off x="6683075" y="1956150"/>
            <a:ext cx="18492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1"/>
                </a:solidFill>
                <a:latin typeface="Black Ops One"/>
                <a:ea typeface="Black Ops One"/>
                <a:cs typeface="Black Ops One"/>
                <a:sym typeface="Black Ops One"/>
              </a:rPr>
              <a:t>LIMITED </a:t>
            </a:r>
            <a:endParaRPr>
              <a:solidFill>
                <a:schemeClr val="dk1"/>
              </a:solidFill>
              <a:latin typeface="Black Ops One"/>
              <a:ea typeface="Black Ops One"/>
              <a:cs typeface="Black Ops One"/>
              <a:sym typeface="Black Ops One"/>
            </a:endParaRPr>
          </a:p>
          <a:p>
            <a:pPr indent="0" lvl="0" marL="0" rtl="0" algn="l">
              <a:spcBef>
                <a:spcPts val="0"/>
              </a:spcBef>
              <a:spcAft>
                <a:spcPts val="0"/>
              </a:spcAft>
              <a:buNone/>
            </a:pPr>
            <a:r>
              <a:rPr lang="en">
                <a:solidFill>
                  <a:schemeClr val="dk1"/>
                </a:solidFill>
                <a:latin typeface="Black Ops One"/>
                <a:ea typeface="Black Ops One"/>
                <a:cs typeface="Black Ops One"/>
                <a:sym typeface="Black Ops One"/>
              </a:rPr>
              <a:t>RESULTS</a:t>
            </a:r>
            <a:endParaRPr>
              <a:solidFill>
                <a:schemeClr val="dk1"/>
              </a:solidFill>
              <a:latin typeface="Black Ops One"/>
              <a:ea typeface="Black Ops One"/>
              <a:cs typeface="Black Ops One"/>
              <a:sym typeface="Black Ops One"/>
            </a:endParaRPr>
          </a:p>
        </p:txBody>
      </p:sp>
      <p:sp>
        <p:nvSpPr>
          <p:cNvPr id="700" name="Google Shape;700;p67"/>
          <p:cNvSpPr txBox="1"/>
          <p:nvPr/>
        </p:nvSpPr>
        <p:spPr>
          <a:xfrm>
            <a:off x="954000" y="3349050"/>
            <a:ext cx="18492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1"/>
                </a:solidFill>
                <a:latin typeface="Black Ops One"/>
                <a:ea typeface="Black Ops One"/>
                <a:cs typeface="Black Ops One"/>
                <a:sym typeface="Black Ops One"/>
              </a:rPr>
              <a:t>SUSTAIN</a:t>
            </a:r>
            <a:endParaRPr>
              <a:solidFill>
                <a:schemeClr val="dk1"/>
              </a:solidFill>
              <a:latin typeface="Black Ops One"/>
              <a:ea typeface="Black Ops One"/>
              <a:cs typeface="Black Ops One"/>
              <a:sym typeface="Black Ops One"/>
            </a:endParaRPr>
          </a:p>
          <a:p>
            <a:pPr indent="0" lvl="0" marL="0" rtl="0" algn="l">
              <a:spcBef>
                <a:spcPts val="0"/>
              </a:spcBef>
              <a:spcAft>
                <a:spcPts val="0"/>
              </a:spcAft>
              <a:buNone/>
            </a:pPr>
            <a:r>
              <a:rPr lang="en">
                <a:solidFill>
                  <a:schemeClr val="dk1"/>
                </a:solidFill>
                <a:latin typeface="Black Ops One"/>
                <a:ea typeface="Black Ops One"/>
                <a:cs typeface="Black Ops One"/>
                <a:sym typeface="Black Ops One"/>
              </a:rPr>
              <a:t>INTENTIONALLY</a:t>
            </a:r>
            <a:endParaRPr>
              <a:solidFill>
                <a:schemeClr val="dk1"/>
              </a:solidFill>
              <a:latin typeface="Black Ops One"/>
              <a:ea typeface="Black Ops One"/>
              <a:cs typeface="Black Ops One"/>
              <a:sym typeface="Black Ops One"/>
            </a:endParaRPr>
          </a:p>
        </p:txBody>
      </p:sp>
      <p:sp>
        <p:nvSpPr>
          <p:cNvPr id="701" name="Google Shape;701;p67"/>
          <p:cNvSpPr txBox="1"/>
          <p:nvPr/>
        </p:nvSpPr>
        <p:spPr>
          <a:xfrm>
            <a:off x="954000" y="3964650"/>
            <a:ext cx="18492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1"/>
                </a:solidFill>
                <a:latin typeface="Black Ops One"/>
                <a:ea typeface="Black Ops One"/>
                <a:cs typeface="Black Ops One"/>
                <a:sym typeface="Black Ops One"/>
              </a:rPr>
              <a:t>MULTIPLY</a:t>
            </a:r>
            <a:endParaRPr>
              <a:solidFill>
                <a:schemeClr val="dk1"/>
              </a:solidFill>
              <a:latin typeface="Black Ops One"/>
              <a:ea typeface="Black Ops One"/>
              <a:cs typeface="Black Ops One"/>
              <a:sym typeface="Black Ops One"/>
            </a:endParaRPr>
          </a:p>
          <a:p>
            <a:pPr indent="0" lvl="0" marL="0" rtl="0" algn="l">
              <a:spcBef>
                <a:spcPts val="0"/>
              </a:spcBef>
              <a:spcAft>
                <a:spcPts val="0"/>
              </a:spcAft>
              <a:buNone/>
            </a:pPr>
            <a:r>
              <a:rPr lang="en">
                <a:solidFill>
                  <a:schemeClr val="dk1"/>
                </a:solidFill>
                <a:latin typeface="Black Ops One"/>
                <a:ea typeface="Black Ops One"/>
                <a:cs typeface="Black Ops One"/>
                <a:sym typeface="Black Ops One"/>
              </a:rPr>
              <a:t>STRATEGICALLY</a:t>
            </a:r>
            <a:endParaRPr>
              <a:solidFill>
                <a:schemeClr val="dk1"/>
              </a:solidFill>
              <a:latin typeface="Black Ops One"/>
              <a:ea typeface="Black Ops One"/>
              <a:cs typeface="Black Ops One"/>
              <a:sym typeface="Black Ops One"/>
            </a:endParaRPr>
          </a:p>
        </p:txBody>
      </p:sp>
      <p:sp>
        <p:nvSpPr>
          <p:cNvPr id="702" name="Google Shape;702;p67"/>
          <p:cNvSpPr txBox="1"/>
          <p:nvPr/>
        </p:nvSpPr>
        <p:spPr>
          <a:xfrm>
            <a:off x="6744850" y="3681375"/>
            <a:ext cx="15069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1"/>
                </a:solidFill>
                <a:latin typeface="Black Ops One"/>
                <a:ea typeface="Black Ops One"/>
                <a:cs typeface="Black Ops One"/>
                <a:sym typeface="Black Ops One"/>
              </a:rPr>
              <a:t>MAJOR</a:t>
            </a:r>
            <a:endParaRPr>
              <a:solidFill>
                <a:schemeClr val="dk1"/>
              </a:solidFill>
              <a:latin typeface="Black Ops One"/>
              <a:ea typeface="Black Ops One"/>
              <a:cs typeface="Black Ops One"/>
              <a:sym typeface="Black Ops One"/>
            </a:endParaRPr>
          </a:p>
          <a:p>
            <a:pPr indent="0" lvl="0" marL="0" rtl="0" algn="l">
              <a:spcBef>
                <a:spcPts val="0"/>
              </a:spcBef>
              <a:spcAft>
                <a:spcPts val="0"/>
              </a:spcAft>
              <a:buNone/>
            </a:pPr>
            <a:r>
              <a:rPr lang="en">
                <a:solidFill>
                  <a:schemeClr val="dk1"/>
                </a:solidFill>
                <a:latin typeface="Black Ops One"/>
                <a:ea typeface="Black Ops One"/>
                <a:cs typeface="Black Ops One"/>
                <a:sym typeface="Black Ops One"/>
              </a:rPr>
              <a:t>RESULTS</a:t>
            </a:r>
            <a:endParaRPr>
              <a:solidFill>
                <a:schemeClr val="dk1"/>
              </a:solidFill>
              <a:latin typeface="Black Ops One"/>
              <a:ea typeface="Black Ops One"/>
              <a:cs typeface="Black Ops One"/>
              <a:sym typeface="Black Ops One"/>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6" name="Shape 706"/>
        <p:cNvGrpSpPr/>
        <p:nvPr/>
      </p:nvGrpSpPr>
      <p:grpSpPr>
        <a:xfrm>
          <a:off x="0" y="0"/>
          <a:ext cx="0" cy="0"/>
          <a:chOff x="0" y="0"/>
          <a:chExt cx="0" cy="0"/>
        </a:xfrm>
      </p:grpSpPr>
      <p:sp>
        <p:nvSpPr>
          <p:cNvPr id="707" name="Google Shape;707;p6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HOW TO REALLY EVALUATE CAREER OPPORTUNITIES…</a:t>
            </a:r>
            <a:endParaRPr/>
          </a:p>
        </p:txBody>
      </p:sp>
      <p:sp>
        <p:nvSpPr>
          <p:cNvPr id="708" name="Google Shape;708;p68"/>
          <p:cNvSpPr txBox="1"/>
          <p:nvPr>
            <p:ph idx="1" type="body"/>
          </p:nvPr>
        </p:nvSpPr>
        <p:spPr>
          <a:xfrm>
            <a:off x="394625" y="1501225"/>
            <a:ext cx="5667300" cy="3186300"/>
          </a:xfrm>
          <a:prstGeom prst="rect">
            <a:avLst/>
          </a:prstGeom>
        </p:spPr>
        <p:txBody>
          <a:bodyPr anchorCtr="0" anchor="t" bIns="91425" lIns="91425" spcFirstLastPara="1" rIns="91425" wrap="square" tIns="91425">
            <a:normAutofit/>
          </a:bodyPr>
          <a:lstStyle/>
          <a:p>
            <a:pPr indent="-342900" lvl="0" marL="457200" rtl="0" algn="l">
              <a:lnSpc>
                <a:spcPct val="100000"/>
              </a:lnSpc>
              <a:spcBef>
                <a:spcPts val="0"/>
              </a:spcBef>
              <a:spcAft>
                <a:spcPts val="0"/>
              </a:spcAft>
              <a:buSzPts val="1800"/>
              <a:buChar char="●"/>
            </a:pPr>
            <a:r>
              <a:rPr lang="en"/>
              <a:t>HOW MANY OF YOUR NATURAL TALENT WOULD BE EMPLOYED?</a:t>
            </a:r>
            <a:endParaRPr/>
          </a:p>
          <a:p>
            <a:pPr indent="0" lvl="0" marL="457200" rtl="0" algn="l">
              <a:lnSpc>
                <a:spcPct val="100000"/>
              </a:lnSpc>
              <a:spcBef>
                <a:spcPts val="1200"/>
              </a:spcBef>
              <a:spcAft>
                <a:spcPts val="0"/>
              </a:spcAft>
              <a:buNone/>
            </a:pPr>
            <a:r>
              <a:t/>
            </a:r>
            <a:endParaRPr/>
          </a:p>
          <a:p>
            <a:pPr indent="-342900" lvl="0" marL="457200" rtl="0" algn="l">
              <a:lnSpc>
                <a:spcPct val="100000"/>
              </a:lnSpc>
              <a:spcBef>
                <a:spcPts val="1200"/>
              </a:spcBef>
              <a:spcAft>
                <a:spcPts val="0"/>
              </a:spcAft>
              <a:buSzPts val="1800"/>
              <a:buChar char="●"/>
            </a:pPr>
            <a:r>
              <a:rPr lang="en"/>
              <a:t>HOW MANY DISTINGUISHING CHARACTERISTICS WOULD ADD VALUE?</a:t>
            </a:r>
            <a:endParaRPr/>
          </a:p>
          <a:p>
            <a:pPr indent="0" lvl="0" marL="457200" rtl="0" algn="l">
              <a:lnSpc>
                <a:spcPct val="100000"/>
              </a:lnSpc>
              <a:spcBef>
                <a:spcPts val="1200"/>
              </a:spcBef>
              <a:spcAft>
                <a:spcPts val="0"/>
              </a:spcAft>
              <a:buNone/>
            </a:pPr>
            <a:r>
              <a:t/>
            </a:r>
            <a:endParaRPr/>
          </a:p>
          <a:p>
            <a:pPr indent="-342900" lvl="0" marL="457200" rtl="0" algn="l">
              <a:lnSpc>
                <a:spcPct val="100000"/>
              </a:lnSpc>
              <a:spcBef>
                <a:spcPts val="1200"/>
              </a:spcBef>
              <a:spcAft>
                <a:spcPts val="0"/>
              </a:spcAft>
              <a:buSzPts val="1800"/>
              <a:buChar char="●"/>
            </a:pPr>
            <a:r>
              <a:rPr lang="en"/>
              <a:t>WOULD YOUR NATURAL ORDER BE IN ALIGNMENT WITH THE ENTERPRISE?</a:t>
            </a:r>
            <a:endParaRPr/>
          </a:p>
        </p:txBody>
      </p:sp>
      <p:sp>
        <p:nvSpPr>
          <p:cNvPr id="709" name="Google Shape;709;p68"/>
          <p:cNvSpPr/>
          <p:nvPr/>
        </p:nvSpPr>
        <p:spPr>
          <a:xfrm>
            <a:off x="6946926" y="1017725"/>
            <a:ext cx="1586700" cy="1262100"/>
          </a:xfrm>
          <a:prstGeom prst="rect">
            <a:avLst/>
          </a:prstGeom>
          <a:gradFill>
            <a:gsLst>
              <a:gs pos="0">
                <a:srgbClr val="424242"/>
              </a:gs>
              <a:gs pos="100000">
                <a:srgbClr val="010101"/>
              </a:gs>
            </a:gsLst>
            <a:lin ang="5400012" scaled="0"/>
          </a:gradFill>
          <a:ln>
            <a:noFill/>
          </a:ln>
        </p:spPr>
        <p:txBody>
          <a:bodyPr anchorCtr="0" anchor="ctr" bIns="19050" lIns="19050" spcFirstLastPara="1" rIns="19050" wrap="square" tIns="19050">
            <a:noAutofit/>
          </a:bodyPr>
          <a:lstStyle/>
          <a:p>
            <a:pPr indent="0" lvl="0" marL="0" marR="0" rtl="0" algn="ctr">
              <a:lnSpc>
                <a:spcPct val="100000"/>
              </a:lnSpc>
              <a:spcBef>
                <a:spcPts val="0"/>
              </a:spcBef>
              <a:spcAft>
                <a:spcPts val="0"/>
              </a:spcAft>
              <a:buClr>
                <a:srgbClr val="000000"/>
              </a:buClr>
              <a:buSzPts val="1800"/>
              <a:buFont typeface="Helvetica Neue"/>
              <a:buNone/>
            </a:pPr>
            <a:r>
              <a:t/>
            </a:r>
            <a:endParaRPr b="0" i="0" sz="1800" u="none" cap="none" strike="noStrike">
              <a:solidFill>
                <a:srgbClr val="FFFFFF"/>
              </a:solidFill>
              <a:latin typeface="Helvetica Neue"/>
              <a:ea typeface="Helvetica Neue"/>
              <a:cs typeface="Helvetica Neue"/>
              <a:sym typeface="Helvetica Neue"/>
            </a:endParaRPr>
          </a:p>
        </p:txBody>
      </p:sp>
      <p:sp>
        <p:nvSpPr>
          <p:cNvPr id="710" name="Google Shape;710;p68"/>
          <p:cNvSpPr/>
          <p:nvPr/>
        </p:nvSpPr>
        <p:spPr>
          <a:xfrm>
            <a:off x="7599205" y="1806210"/>
            <a:ext cx="855300" cy="178500"/>
          </a:xfrm>
          <a:prstGeom prst="rect">
            <a:avLst/>
          </a:prstGeom>
          <a:solidFill>
            <a:srgbClr val="FFFFFF"/>
          </a:solidFill>
          <a:ln>
            <a:noFill/>
          </a:ln>
          <a:effectLst>
            <a:outerShdw blurRad="63500" rotWithShape="0" dir="5400000" dist="25400">
              <a:srgbClr val="000000">
                <a:alpha val="49800"/>
              </a:srgbClr>
            </a:outerShdw>
          </a:effectLst>
        </p:spPr>
        <p:txBody>
          <a:bodyPr anchorCtr="0" anchor="ctr" bIns="19050" lIns="19050" spcFirstLastPara="1" rIns="19050" wrap="square" tIns="19050">
            <a:noAutofit/>
          </a:bodyPr>
          <a:lstStyle/>
          <a:p>
            <a:pPr indent="0" lvl="0" marL="0" marR="0" rtl="0" algn="ctr">
              <a:lnSpc>
                <a:spcPct val="100000"/>
              </a:lnSpc>
              <a:spcBef>
                <a:spcPts val="0"/>
              </a:spcBef>
              <a:spcAft>
                <a:spcPts val="0"/>
              </a:spcAft>
              <a:buClr>
                <a:srgbClr val="000000"/>
              </a:buClr>
              <a:buSzPts val="1800"/>
              <a:buFont typeface="Helvetica Neue"/>
              <a:buNone/>
            </a:pPr>
            <a:r>
              <a:t/>
            </a:r>
            <a:endParaRPr b="0" i="0" sz="1800" u="none" cap="none" strike="noStrike">
              <a:solidFill>
                <a:srgbClr val="FFFFFF"/>
              </a:solidFill>
              <a:latin typeface="Helvetica Neue"/>
              <a:ea typeface="Helvetica Neue"/>
              <a:cs typeface="Helvetica Neue"/>
              <a:sym typeface="Helvetica Neue"/>
            </a:endParaRPr>
          </a:p>
        </p:txBody>
      </p:sp>
      <p:sp>
        <p:nvSpPr>
          <p:cNvPr id="711" name="Google Shape;711;p68"/>
          <p:cNvSpPr/>
          <p:nvPr/>
        </p:nvSpPr>
        <p:spPr>
          <a:xfrm>
            <a:off x="7599205" y="2049235"/>
            <a:ext cx="855300" cy="178500"/>
          </a:xfrm>
          <a:prstGeom prst="rect">
            <a:avLst/>
          </a:prstGeom>
          <a:solidFill>
            <a:srgbClr val="FFFFFF"/>
          </a:solidFill>
          <a:ln>
            <a:noFill/>
          </a:ln>
          <a:effectLst>
            <a:outerShdw blurRad="63500" rotWithShape="0" dir="5400000" dist="25400">
              <a:srgbClr val="000000">
                <a:alpha val="49800"/>
              </a:srgbClr>
            </a:outerShdw>
          </a:effectLst>
        </p:spPr>
        <p:txBody>
          <a:bodyPr anchorCtr="0" anchor="ctr" bIns="19050" lIns="19050" spcFirstLastPara="1" rIns="19050" wrap="square" tIns="19050">
            <a:noAutofit/>
          </a:bodyPr>
          <a:lstStyle/>
          <a:p>
            <a:pPr indent="0" lvl="0" marL="0" marR="0" rtl="0" algn="ctr">
              <a:lnSpc>
                <a:spcPct val="100000"/>
              </a:lnSpc>
              <a:spcBef>
                <a:spcPts val="0"/>
              </a:spcBef>
              <a:spcAft>
                <a:spcPts val="0"/>
              </a:spcAft>
              <a:buClr>
                <a:srgbClr val="000000"/>
              </a:buClr>
              <a:buSzPts val="1800"/>
              <a:buFont typeface="Helvetica Neue"/>
              <a:buNone/>
            </a:pPr>
            <a:r>
              <a:t/>
            </a:r>
            <a:endParaRPr b="0" i="0" sz="1800" u="none" cap="none" strike="noStrike">
              <a:solidFill>
                <a:srgbClr val="FFFFFF"/>
              </a:solidFill>
              <a:latin typeface="Helvetica Neue"/>
              <a:ea typeface="Helvetica Neue"/>
              <a:cs typeface="Helvetica Neue"/>
              <a:sym typeface="Helvetica Neue"/>
            </a:endParaRPr>
          </a:p>
        </p:txBody>
      </p:sp>
      <p:sp>
        <p:nvSpPr>
          <p:cNvPr id="712" name="Google Shape;712;p68"/>
          <p:cNvSpPr/>
          <p:nvPr/>
        </p:nvSpPr>
        <p:spPr>
          <a:xfrm>
            <a:off x="7599205" y="1568522"/>
            <a:ext cx="855300" cy="178500"/>
          </a:xfrm>
          <a:prstGeom prst="rect">
            <a:avLst/>
          </a:prstGeom>
          <a:solidFill>
            <a:srgbClr val="FFFFFF"/>
          </a:solidFill>
          <a:ln>
            <a:noFill/>
          </a:ln>
          <a:effectLst>
            <a:outerShdw blurRad="63500" rotWithShape="0" dir="5400000" dist="25400">
              <a:srgbClr val="000000">
                <a:alpha val="49800"/>
              </a:srgbClr>
            </a:outerShdw>
          </a:effectLst>
        </p:spPr>
        <p:txBody>
          <a:bodyPr anchorCtr="0" anchor="ctr" bIns="19050" lIns="19050" spcFirstLastPara="1" rIns="19050" wrap="square" tIns="19050">
            <a:noAutofit/>
          </a:bodyPr>
          <a:lstStyle/>
          <a:p>
            <a:pPr indent="0" lvl="0" marL="0" marR="0" rtl="0" algn="ctr">
              <a:lnSpc>
                <a:spcPct val="100000"/>
              </a:lnSpc>
              <a:spcBef>
                <a:spcPts val="0"/>
              </a:spcBef>
              <a:spcAft>
                <a:spcPts val="0"/>
              </a:spcAft>
              <a:buClr>
                <a:srgbClr val="000000"/>
              </a:buClr>
              <a:buSzPts val="1800"/>
              <a:buFont typeface="Helvetica Neue"/>
              <a:buNone/>
            </a:pPr>
            <a:r>
              <a:t/>
            </a:r>
            <a:endParaRPr b="0" i="0" sz="1800" u="none" cap="none" strike="noStrike">
              <a:solidFill>
                <a:srgbClr val="FFFFFF"/>
              </a:solidFill>
              <a:latin typeface="Helvetica Neue"/>
              <a:ea typeface="Helvetica Neue"/>
              <a:cs typeface="Helvetica Neue"/>
              <a:sym typeface="Helvetica Neue"/>
            </a:endParaRPr>
          </a:p>
        </p:txBody>
      </p:sp>
      <p:sp>
        <p:nvSpPr>
          <p:cNvPr id="713" name="Google Shape;713;p68"/>
          <p:cNvSpPr/>
          <p:nvPr/>
        </p:nvSpPr>
        <p:spPr>
          <a:xfrm>
            <a:off x="7599205" y="1322722"/>
            <a:ext cx="855300" cy="178500"/>
          </a:xfrm>
          <a:prstGeom prst="rect">
            <a:avLst/>
          </a:prstGeom>
          <a:solidFill>
            <a:srgbClr val="FFFFFF"/>
          </a:solidFill>
          <a:ln>
            <a:noFill/>
          </a:ln>
          <a:effectLst>
            <a:outerShdw blurRad="63500" rotWithShape="0" dir="5400000" dist="25400">
              <a:srgbClr val="000000">
                <a:alpha val="49800"/>
              </a:srgbClr>
            </a:outerShdw>
          </a:effectLst>
        </p:spPr>
        <p:txBody>
          <a:bodyPr anchorCtr="0" anchor="ctr" bIns="19050" lIns="19050" spcFirstLastPara="1" rIns="19050" wrap="square" tIns="19050">
            <a:noAutofit/>
          </a:bodyPr>
          <a:lstStyle/>
          <a:p>
            <a:pPr indent="0" lvl="0" marL="0" marR="0" rtl="0" algn="ctr">
              <a:lnSpc>
                <a:spcPct val="100000"/>
              </a:lnSpc>
              <a:spcBef>
                <a:spcPts val="0"/>
              </a:spcBef>
              <a:spcAft>
                <a:spcPts val="0"/>
              </a:spcAft>
              <a:buClr>
                <a:srgbClr val="000000"/>
              </a:buClr>
              <a:buSzPts val="1800"/>
              <a:buFont typeface="Helvetica Neue"/>
              <a:buNone/>
            </a:pPr>
            <a:r>
              <a:t/>
            </a:r>
            <a:endParaRPr b="0" i="0" sz="1800" u="none" cap="none" strike="noStrike">
              <a:solidFill>
                <a:srgbClr val="FFFFFF"/>
              </a:solidFill>
              <a:latin typeface="Helvetica Neue"/>
              <a:ea typeface="Helvetica Neue"/>
              <a:cs typeface="Helvetica Neue"/>
              <a:sym typeface="Helvetica Neue"/>
            </a:endParaRPr>
          </a:p>
        </p:txBody>
      </p:sp>
      <p:sp>
        <p:nvSpPr>
          <p:cNvPr id="714" name="Google Shape;714;p68"/>
          <p:cNvSpPr/>
          <p:nvPr/>
        </p:nvSpPr>
        <p:spPr>
          <a:xfrm>
            <a:off x="7599205" y="1080985"/>
            <a:ext cx="855300" cy="178500"/>
          </a:xfrm>
          <a:prstGeom prst="rect">
            <a:avLst/>
          </a:prstGeom>
          <a:solidFill>
            <a:srgbClr val="FFFFFF"/>
          </a:solidFill>
          <a:ln>
            <a:noFill/>
          </a:ln>
          <a:effectLst>
            <a:outerShdw blurRad="63500" rotWithShape="0" dir="5400000" dist="25400">
              <a:srgbClr val="000000">
                <a:alpha val="49800"/>
              </a:srgbClr>
            </a:outerShdw>
          </a:effectLst>
        </p:spPr>
        <p:txBody>
          <a:bodyPr anchorCtr="0" anchor="ctr" bIns="19050" lIns="19050" spcFirstLastPara="1" rIns="19050" wrap="square" tIns="19050">
            <a:noAutofit/>
          </a:bodyPr>
          <a:lstStyle/>
          <a:p>
            <a:pPr indent="0" lvl="0" marL="0" marR="0" rtl="0" algn="ctr">
              <a:lnSpc>
                <a:spcPct val="100000"/>
              </a:lnSpc>
              <a:spcBef>
                <a:spcPts val="0"/>
              </a:spcBef>
              <a:spcAft>
                <a:spcPts val="0"/>
              </a:spcAft>
              <a:buClr>
                <a:srgbClr val="000000"/>
              </a:buClr>
              <a:buSzPts val="1800"/>
              <a:buFont typeface="Helvetica Neue"/>
              <a:buNone/>
            </a:pPr>
            <a:r>
              <a:t/>
            </a:r>
            <a:endParaRPr b="0" i="0" sz="1800" u="none" cap="none" strike="noStrike">
              <a:solidFill>
                <a:srgbClr val="FFFFFF"/>
              </a:solidFill>
              <a:latin typeface="Helvetica Neue"/>
              <a:ea typeface="Helvetica Neue"/>
              <a:cs typeface="Helvetica Neue"/>
              <a:sym typeface="Helvetica Neue"/>
            </a:endParaRPr>
          </a:p>
        </p:txBody>
      </p:sp>
      <p:sp>
        <p:nvSpPr>
          <p:cNvPr id="715" name="Google Shape;715;p68"/>
          <p:cNvSpPr txBox="1"/>
          <p:nvPr/>
        </p:nvSpPr>
        <p:spPr>
          <a:xfrm>
            <a:off x="7286700" y="1080975"/>
            <a:ext cx="1857300" cy="1191300"/>
          </a:xfrm>
          <a:prstGeom prst="rect">
            <a:avLst/>
          </a:prstGeom>
          <a:noFill/>
          <a:ln>
            <a:noFill/>
          </a:ln>
        </p:spPr>
        <p:txBody>
          <a:bodyPr anchorCtr="0" anchor="t" bIns="91425" lIns="91425" spcFirstLastPara="1" rIns="91425" wrap="square" tIns="91425">
            <a:spAutoFit/>
          </a:bodyPr>
          <a:lstStyle/>
          <a:p>
            <a:pPr indent="-266700" lvl="0" marL="457200" rtl="0" algn="l">
              <a:lnSpc>
                <a:spcPct val="115000"/>
              </a:lnSpc>
              <a:spcBef>
                <a:spcPts val="0"/>
              </a:spcBef>
              <a:spcAft>
                <a:spcPts val="0"/>
              </a:spcAft>
              <a:buClr>
                <a:schemeClr val="dk1"/>
              </a:buClr>
              <a:buSzPts val="600"/>
              <a:buFont typeface="Black Ops One"/>
              <a:buAutoNum type="arabicPeriod"/>
            </a:pPr>
            <a:r>
              <a:rPr lang="en" sz="600">
                <a:solidFill>
                  <a:schemeClr val="dk1"/>
                </a:solidFill>
                <a:latin typeface="Black Ops One"/>
                <a:ea typeface="Black Ops One"/>
                <a:cs typeface="Black Ops One"/>
                <a:sym typeface="Black Ops One"/>
              </a:rPr>
              <a:t>FUTURISTIC</a:t>
            </a:r>
            <a:endParaRPr sz="600">
              <a:solidFill>
                <a:schemeClr val="dk1"/>
              </a:solidFill>
              <a:latin typeface="Black Ops One"/>
              <a:ea typeface="Black Ops One"/>
              <a:cs typeface="Black Ops One"/>
              <a:sym typeface="Black Ops One"/>
            </a:endParaRPr>
          </a:p>
          <a:p>
            <a:pPr indent="0" lvl="0" marL="0" rtl="0" algn="l">
              <a:lnSpc>
                <a:spcPct val="115000"/>
              </a:lnSpc>
              <a:spcBef>
                <a:spcPts val="0"/>
              </a:spcBef>
              <a:spcAft>
                <a:spcPts val="0"/>
              </a:spcAft>
              <a:buNone/>
            </a:pPr>
            <a:r>
              <a:t/>
            </a:r>
            <a:endParaRPr sz="600">
              <a:solidFill>
                <a:schemeClr val="dk1"/>
              </a:solidFill>
              <a:latin typeface="Black Ops One"/>
              <a:ea typeface="Black Ops One"/>
              <a:cs typeface="Black Ops One"/>
              <a:sym typeface="Black Ops One"/>
            </a:endParaRPr>
          </a:p>
          <a:p>
            <a:pPr indent="-266700" lvl="0" marL="457200" rtl="0" algn="l">
              <a:lnSpc>
                <a:spcPct val="115000"/>
              </a:lnSpc>
              <a:spcBef>
                <a:spcPts val="0"/>
              </a:spcBef>
              <a:spcAft>
                <a:spcPts val="0"/>
              </a:spcAft>
              <a:buClr>
                <a:schemeClr val="dk1"/>
              </a:buClr>
              <a:buSzPts val="600"/>
              <a:buFont typeface="Black Ops One"/>
              <a:buAutoNum type="arabicPeriod"/>
            </a:pPr>
            <a:r>
              <a:rPr lang="en" sz="600">
                <a:solidFill>
                  <a:schemeClr val="dk1"/>
                </a:solidFill>
                <a:latin typeface="Black Ops One"/>
                <a:ea typeface="Black Ops One"/>
                <a:cs typeface="Black Ops One"/>
                <a:sym typeface="Black Ops One"/>
              </a:rPr>
              <a:t>STRATEGIC</a:t>
            </a:r>
            <a:endParaRPr sz="600">
              <a:solidFill>
                <a:schemeClr val="dk1"/>
              </a:solidFill>
              <a:latin typeface="Black Ops One"/>
              <a:ea typeface="Black Ops One"/>
              <a:cs typeface="Black Ops One"/>
              <a:sym typeface="Black Ops One"/>
            </a:endParaRPr>
          </a:p>
          <a:p>
            <a:pPr indent="0" lvl="0" marL="0" rtl="0" algn="l">
              <a:lnSpc>
                <a:spcPct val="115000"/>
              </a:lnSpc>
              <a:spcBef>
                <a:spcPts val="0"/>
              </a:spcBef>
              <a:spcAft>
                <a:spcPts val="0"/>
              </a:spcAft>
              <a:buNone/>
            </a:pPr>
            <a:r>
              <a:t/>
            </a:r>
            <a:endParaRPr sz="600">
              <a:solidFill>
                <a:schemeClr val="dk1"/>
              </a:solidFill>
              <a:latin typeface="Black Ops One"/>
              <a:ea typeface="Black Ops One"/>
              <a:cs typeface="Black Ops One"/>
              <a:sym typeface="Black Ops One"/>
            </a:endParaRPr>
          </a:p>
          <a:p>
            <a:pPr indent="-266700" lvl="0" marL="457200" rtl="0" algn="l">
              <a:lnSpc>
                <a:spcPct val="115000"/>
              </a:lnSpc>
              <a:spcBef>
                <a:spcPts val="0"/>
              </a:spcBef>
              <a:spcAft>
                <a:spcPts val="0"/>
              </a:spcAft>
              <a:buClr>
                <a:schemeClr val="dk1"/>
              </a:buClr>
              <a:buSzPts val="600"/>
              <a:buFont typeface="Black Ops One"/>
              <a:buAutoNum type="arabicPeriod"/>
            </a:pPr>
            <a:r>
              <a:rPr lang="en" sz="600">
                <a:solidFill>
                  <a:schemeClr val="dk1"/>
                </a:solidFill>
                <a:latin typeface="Black Ops One"/>
                <a:ea typeface="Black Ops One"/>
                <a:cs typeface="Black Ops One"/>
                <a:sym typeface="Black Ops One"/>
              </a:rPr>
              <a:t>ACTIVATOR</a:t>
            </a:r>
            <a:endParaRPr sz="600">
              <a:solidFill>
                <a:schemeClr val="dk1"/>
              </a:solidFill>
              <a:latin typeface="Black Ops One"/>
              <a:ea typeface="Black Ops One"/>
              <a:cs typeface="Black Ops One"/>
              <a:sym typeface="Black Ops One"/>
            </a:endParaRPr>
          </a:p>
          <a:p>
            <a:pPr indent="0" lvl="0" marL="0" rtl="0" algn="l">
              <a:lnSpc>
                <a:spcPct val="115000"/>
              </a:lnSpc>
              <a:spcBef>
                <a:spcPts val="0"/>
              </a:spcBef>
              <a:spcAft>
                <a:spcPts val="0"/>
              </a:spcAft>
              <a:buNone/>
            </a:pPr>
            <a:r>
              <a:t/>
            </a:r>
            <a:endParaRPr sz="600">
              <a:solidFill>
                <a:schemeClr val="dk1"/>
              </a:solidFill>
              <a:latin typeface="Black Ops One"/>
              <a:ea typeface="Black Ops One"/>
              <a:cs typeface="Black Ops One"/>
              <a:sym typeface="Black Ops One"/>
            </a:endParaRPr>
          </a:p>
          <a:p>
            <a:pPr indent="-266700" lvl="0" marL="457200" rtl="0" algn="l">
              <a:lnSpc>
                <a:spcPct val="150000"/>
              </a:lnSpc>
              <a:spcBef>
                <a:spcPts val="0"/>
              </a:spcBef>
              <a:spcAft>
                <a:spcPts val="0"/>
              </a:spcAft>
              <a:buClr>
                <a:schemeClr val="dk1"/>
              </a:buClr>
              <a:buSzPts val="600"/>
              <a:buFont typeface="Black Ops One"/>
              <a:buAutoNum type="arabicPeriod"/>
            </a:pPr>
            <a:r>
              <a:rPr lang="en" sz="600">
                <a:solidFill>
                  <a:schemeClr val="dk1"/>
                </a:solidFill>
                <a:latin typeface="Black Ops One"/>
                <a:ea typeface="Black Ops One"/>
                <a:cs typeface="Black Ops One"/>
                <a:sym typeface="Black Ops One"/>
              </a:rPr>
              <a:t>LEARNER</a:t>
            </a:r>
            <a:endParaRPr sz="600">
              <a:solidFill>
                <a:schemeClr val="dk1"/>
              </a:solidFill>
              <a:latin typeface="Black Ops One"/>
              <a:ea typeface="Black Ops One"/>
              <a:cs typeface="Black Ops One"/>
              <a:sym typeface="Black Ops One"/>
            </a:endParaRPr>
          </a:p>
          <a:p>
            <a:pPr indent="0" lvl="0" marL="0" rtl="0" algn="l">
              <a:lnSpc>
                <a:spcPct val="150000"/>
              </a:lnSpc>
              <a:spcBef>
                <a:spcPts val="0"/>
              </a:spcBef>
              <a:spcAft>
                <a:spcPts val="0"/>
              </a:spcAft>
              <a:buNone/>
            </a:pPr>
            <a:r>
              <a:t/>
            </a:r>
            <a:endParaRPr sz="600">
              <a:solidFill>
                <a:schemeClr val="dk1"/>
              </a:solidFill>
              <a:latin typeface="Black Ops One"/>
              <a:ea typeface="Black Ops One"/>
              <a:cs typeface="Black Ops One"/>
              <a:sym typeface="Black Ops One"/>
            </a:endParaRPr>
          </a:p>
          <a:p>
            <a:pPr indent="-266700" lvl="0" marL="457200" rtl="0" algn="l">
              <a:lnSpc>
                <a:spcPct val="150000"/>
              </a:lnSpc>
              <a:spcBef>
                <a:spcPts val="0"/>
              </a:spcBef>
              <a:spcAft>
                <a:spcPts val="0"/>
              </a:spcAft>
              <a:buClr>
                <a:schemeClr val="dk1"/>
              </a:buClr>
              <a:buSzPts val="600"/>
              <a:buFont typeface="Black Ops One"/>
              <a:buAutoNum type="arabicPeriod"/>
            </a:pPr>
            <a:r>
              <a:rPr lang="en" sz="600">
                <a:solidFill>
                  <a:schemeClr val="dk1"/>
                </a:solidFill>
                <a:latin typeface="Black Ops One"/>
                <a:ea typeface="Black Ops One"/>
                <a:cs typeface="Black Ops One"/>
                <a:sym typeface="Black Ops One"/>
              </a:rPr>
              <a:t>IDEATION</a:t>
            </a:r>
            <a:endParaRPr sz="600">
              <a:solidFill>
                <a:schemeClr val="dk1"/>
              </a:solidFill>
              <a:latin typeface="Black Ops One"/>
              <a:ea typeface="Black Ops One"/>
              <a:cs typeface="Black Ops One"/>
              <a:sym typeface="Black Ops One"/>
            </a:endParaRPr>
          </a:p>
        </p:txBody>
      </p:sp>
      <p:pic>
        <p:nvPicPr>
          <p:cNvPr descr="image74.pdf" id="716" name="Google Shape;716;p68"/>
          <p:cNvPicPr preferRelativeResize="0"/>
          <p:nvPr/>
        </p:nvPicPr>
        <p:blipFill rotWithShape="1">
          <a:blip r:embed="rId3">
            <a:alphaModFix/>
          </a:blip>
          <a:srcRect b="0" l="0" r="0" t="0"/>
          <a:stretch/>
        </p:blipFill>
        <p:spPr>
          <a:xfrm>
            <a:off x="6729838" y="2335513"/>
            <a:ext cx="1803797" cy="1570285"/>
          </a:xfrm>
          <a:prstGeom prst="rect">
            <a:avLst/>
          </a:prstGeom>
          <a:noFill/>
          <a:ln>
            <a:noFill/>
          </a:ln>
          <a:effectLst>
            <a:outerShdw blurRad="190500" rotWithShape="0" dir="5400000" dist="12700">
              <a:srgbClr val="FEFEFE"/>
            </a:outerShdw>
          </a:effectLst>
        </p:spPr>
      </p:pic>
      <p:sp>
        <p:nvSpPr>
          <p:cNvPr id="717" name="Google Shape;717;p68"/>
          <p:cNvSpPr txBox="1"/>
          <p:nvPr/>
        </p:nvSpPr>
        <p:spPr>
          <a:xfrm>
            <a:off x="6946925" y="1158025"/>
            <a:ext cx="668400" cy="507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700">
                <a:solidFill>
                  <a:schemeClr val="lt1"/>
                </a:solidFill>
                <a:latin typeface="Black Ops One"/>
                <a:ea typeface="Black Ops One"/>
                <a:cs typeface="Black Ops One"/>
                <a:sym typeface="Black Ops One"/>
              </a:rPr>
              <a:t>YOUR 5 </a:t>
            </a:r>
            <a:endParaRPr sz="700">
              <a:solidFill>
                <a:schemeClr val="lt1"/>
              </a:solidFill>
              <a:latin typeface="Black Ops One"/>
              <a:ea typeface="Black Ops One"/>
              <a:cs typeface="Black Ops One"/>
              <a:sym typeface="Black Ops One"/>
            </a:endParaRPr>
          </a:p>
          <a:p>
            <a:pPr indent="0" lvl="0" marL="0" rtl="0" algn="l">
              <a:spcBef>
                <a:spcPts val="0"/>
              </a:spcBef>
              <a:spcAft>
                <a:spcPts val="0"/>
              </a:spcAft>
              <a:buNone/>
            </a:pPr>
            <a:r>
              <a:rPr lang="en" sz="700">
                <a:solidFill>
                  <a:schemeClr val="lt1"/>
                </a:solidFill>
                <a:latin typeface="Black Ops One"/>
                <a:ea typeface="Black Ops One"/>
                <a:cs typeface="Black Ops One"/>
                <a:sym typeface="Black Ops One"/>
              </a:rPr>
              <a:t>TOP</a:t>
            </a:r>
            <a:endParaRPr sz="700">
              <a:solidFill>
                <a:schemeClr val="lt1"/>
              </a:solidFill>
              <a:latin typeface="Black Ops One"/>
              <a:ea typeface="Black Ops One"/>
              <a:cs typeface="Black Ops One"/>
              <a:sym typeface="Black Ops One"/>
            </a:endParaRPr>
          </a:p>
          <a:p>
            <a:pPr indent="0" lvl="0" marL="0" rtl="0" algn="l">
              <a:spcBef>
                <a:spcPts val="0"/>
              </a:spcBef>
              <a:spcAft>
                <a:spcPts val="0"/>
              </a:spcAft>
              <a:buNone/>
            </a:pPr>
            <a:r>
              <a:rPr lang="en" sz="700">
                <a:solidFill>
                  <a:schemeClr val="lt1"/>
                </a:solidFill>
                <a:latin typeface="Black Ops One"/>
                <a:ea typeface="Black Ops One"/>
                <a:cs typeface="Black Ops One"/>
                <a:sym typeface="Black Ops One"/>
              </a:rPr>
              <a:t>TALENTS</a:t>
            </a:r>
            <a:endParaRPr sz="700">
              <a:solidFill>
                <a:schemeClr val="lt1"/>
              </a:solidFill>
              <a:latin typeface="Black Ops One"/>
              <a:ea typeface="Black Ops One"/>
              <a:cs typeface="Black Ops One"/>
              <a:sym typeface="Black Ops One"/>
            </a:endParaRPr>
          </a:p>
        </p:txBody>
      </p:sp>
      <p:sp>
        <p:nvSpPr>
          <p:cNvPr id="718" name="Google Shape;718;p68"/>
          <p:cNvSpPr/>
          <p:nvPr/>
        </p:nvSpPr>
        <p:spPr>
          <a:xfrm>
            <a:off x="6729850" y="4256625"/>
            <a:ext cx="900300" cy="614100"/>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Black Ops One"/>
              <a:ea typeface="Black Ops One"/>
              <a:cs typeface="Black Ops One"/>
              <a:sym typeface="Black Ops One"/>
            </a:endParaRPr>
          </a:p>
        </p:txBody>
      </p:sp>
      <p:sp>
        <p:nvSpPr>
          <p:cNvPr id="719" name="Google Shape;719;p68"/>
          <p:cNvSpPr/>
          <p:nvPr/>
        </p:nvSpPr>
        <p:spPr>
          <a:xfrm>
            <a:off x="7181588" y="3961500"/>
            <a:ext cx="900300" cy="614100"/>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Black Ops One"/>
              <a:ea typeface="Black Ops One"/>
              <a:cs typeface="Black Ops One"/>
              <a:sym typeface="Black Ops One"/>
            </a:endParaRPr>
          </a:p>
        </p:txBody>
      </p:sp>
      <p:sp>
        <p:nvSpPr>
          <p:cNvPr id="720" name="Google Shape;720;p68"/>
          <p:cNvSpPr/>
          <p:nvPr/>
        </p:nvSpPr>
        <p:spPr>
          <a:xfrm>
            <a:off x="7691850" y="4256625"/>
            <a:ext cx="900300" cy="614100"/>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Black Ops One"/>
              <a:ea typeface="Black Ops One"/>
              <a:cs typeface="Black Ops One"/>
              <a:sym typeface="Black Ops One"/>
            </a:endParaRPr>
          </a:p>
        </p:txBody>
      </p:sp>
      <p:sp>
        <p:nvSpPr>
          <p:cNvPr id="721" name="Google Shape;721;p68"/>
          <p:cNvSpPr txBox="1"/>
          <p:nvPr/>
        </p:nvSpPr>
        <p:spPr>
          <a:xfrm>
            <a:off x="6521288" y="4169175"/>
            <a:ext cx="2220900" cy="600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900">
                <a:solidFill>
                  <a:schemeClr val="dk1"/>
                </a:solidFill>
                <a:latin typeface="Black Ops One"/>
                <a:ea typeface="Black Ops One"/>
                <a:cs typeface="Black Ops One"/>
                <a:sym typeface="Black Ops One"/>
              </a:rPr>
              <a:t>  ORGANIZER</a:t>
            </a:r>
            <a:endParaRPr sz="900">
              <a:solidFill>
                <a:schemeClr val="dk1"/>
              </a:solidFill>
              <a:latin typeface="Black Ops One"/>
              <a:ea typeface="Black Ops One"/>
              <a:cs typeface="Black Ops One"/>
              <a:sym typeface="Black Ops One"/>
            </a:endParaRPr>
          </a:p>
          <a:p>
            <a:pPr indent="0" lvl="0" marL="0" rtl="0" algn="ctr">
              <a:spcBef>
                <a:spcPts val="0"/>
              </a:spcBef>
              <a:spcAft>
                <a:spcPts val="0"/>
              </a:spcAft>
              <a:buNone/>
            </a:pPr>
            <a:r>
              <a:t/>
            </a:r>
            <a:endParaRPr sz="900">
              <a:solidFill>
                <a:schemeClr val="dk1"/>
              </a:solidFill>
              <a:latin typeface="Black Ops One"/>
              <a:ea typeface="Black Ops One"/>
              <a:cs typeface="Black Ops One"/>
              <a:sym typeface="Black Ops One"/>
            </a:endParaRPr>
          </a:p>
          <a:p>
            <a:pPr indent="0" lvl="0" marL="0" rtl="0" algn="l">
              <a:spcBef>
                <a:spcPts val="0"/>
              </a:spcBef>
              <a:spcAft>
                <a:spcPts val="0"/>
              </a:spcAft>
              <a:buNone/>
            </a:pPr>
            <a:r>
              <a:rPr lang="en" sz="900">
                <a:solidFill>
                  <a:schemeClr val="dk1"/>
                </a:solidFill>
                <a:latin typeface="Black Ops One"/>
                <a:ea typeface="Black Ops One"/>
                <a:cs typeface="Black Ops One"/>
                <a:sym typeface="Black Ops One"/>
              </a:rPr>
              <a:t>       ORIGINATOR         OPERATOR</a:t>
            </a:r>
            <a:endParaRPr sz="900">
              <a:solidFill>
                <a:schemeClr val="dk1"/>
              </a:solidFill>
              <a:latin typeface="Black Ops One"/>
              <a:ea typeface="Black Ops One"/>
              <a:cs typeface="Black Ops One"/>
              <a:sym typeface="Black Ops One"/>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5" name="Shape 725"/>
        <p:cNvGrpSpPr/>
        <p:nvPr/>
      </p:nvGrpSpPr>
      <p:grpSpPr>
        <a:xfrm>
          <a:off x="0" y="0"/>
          <a:ext cx="0" cy="0"/>
          <a:chOff x="0" y="0"/>
          <a:chExt cx="0" cy="0"/>
        </a:xfrm>
      </p:grpSpPr>
      <p:sp>
        <p:nvSpPr>
          <p:cNvPr id="726" name="Google Shape;726;p6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		</a:t>
            </a:r>
            <a:endParaRPr/>
          </a:p>
        </p:txBody>
      </p:sp>
      <p:sp>
        <p:nvSpPr>
          <p:cNvPr id="727" name="Google Shape;727;p69"/>
          <p:cNvSpPr txBox="1"/>
          <p:nvPr>
            <p:ph idx="1" type="body"/>
          </p:nvPr>
        </p:nvSpPr>
        <p:spPr>
          <a:xfrm>
            <a:off x="311700" y="445025"/>
            <a:ext cx="8520600" cy="4123800"/>
          </a:xfrm>
          <a:prstGeom prst="rect">
            <a:avLst/>
          </a:prstGeom>
        </p:spPr>
        <p:txBody>
          <a:bodyPr anchorCtr="0" anchor="ctr" bIns="91425" lIns="91425" spcFirstLastPara="1" rIns="91425" wrap="square" tIns="91425">
            <a:normAutofit/>
          </a:bodyPr>
          <a:lstStyle/>
          <a:p>
            <a:pPr indent="0" lvl="0" marL="0" rtl="0" algn="ctr">
              <a:spcBef>
                <a:spcPts val="0"/>
              </a:spcBef>
              <a:spcAft>
                <a:spcPts val="1200"/>
              </a:spcAft>
              <a:buNone/>
            </a:pPr>
            <a:r>
              <a:rPr lang="en" sz="2400"/>
              <a:t>AROUND THE TABLE TIME</a:t>
            </a:r>
            <a:endParaRPr sz="2400"/>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1" name="Shape 731"/>
        <p:cNvGrpSpPr/>
        <p:nvPr/>
      </p:nvGrpSpPr>
      <p:grpSpPr>
        <a:xfrm>
          <a:off x="0" y="0"/>
          <a:ext cx="0" cy="0"/>
          <a:chOff x="0" y="0"/>
          <a:chExt cx="0" cy="0"/>
        </a:xfrm>
      </p:grpSpPr>
      <p:sp>
        <p:nvSpPr>
          <p:cNvPr id="732" name="Google Shape;732;p7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BOOK LIST FOR SESSION 5</a:t>
            </a:r>
            <a:endParaRPr/>
          </a:p>
        </p:txBody>
      </p:sp>
      <p:sp>
        <p:nvSpPr>
          <p:cNvPr id="733" name="Google Shape;733;p7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700"/>
              <a:t>“STRENGTHS FINDER 2.0: DISCOVER YOUR CLIFTON STRENGTHS” </a:t>
            </a:r>
            <a:endParaRPr sz="1700"/>
          </a:p>
          <a:p>
            <a:pPr indent="0" lvl="0" marL="0" rtl="0" algn="l">
              <a:spcBef>
                <a:spcPts val="1200"/>
              </a:spcBef>
              <a:spcAft>
                <a:spcPts val="0"/>
              </a:spcAft>
              <a:buNone/>
            </a:pPr>
            <a:r>
              <a:rPr lang="en" sz="1700"/>
              <a:t>  BY TOM RATH</a:t>
            </a:r>
            <a:endParaRPr sz="1700"/>
          </a:p>
          <a:p>
            <a:pPr indent="0" lvl="0" marL="0" rtl="0" algn="l">
              <a:spcBef>
                <a:spcPts val="1200"/>
              </a:spcBef>
              <a:spcAft>
                <a:spcPts val="0"/>
              </a:spcAft>
              <a:buNone/>
            </a:pPr>
            <a:r>
              <a:t/>
            </a:r>
            <a:endParaRPr sz="1700"/>
          </a:p>
          <a:p>
            <a:pPr indent="0" lvl="0" marL="0" rtl="0" algn="l">
              <a:spcBef>
                <a:spcPts val="1200"/>
              </a:spcBef>
              <a:spcAft>
                <a:spcPts val="0"/>
              </a:spcAft>
              <a:buNone/>
            </a:pPr>
            <a:r>
              <a:t/>
            </a:r>
            <a:endParaRPr sz="1700"/>
          </a:p>
          <a:p>
            <a:pPr indent="0" lvl="0" marL="0" rtl="0" algn="l">
              <a:spcBef>
                <a:spcPts val="1200"/>
              </a:spcBef>
              <a:spcAft>
                <a:spcPts val="0"/>
              </a:spcAft>
              <a:buNone/>
            </a:pPr>
            <a:r>
              <a:rPr lang="en" sz="1700"/>
              <a:t>“THE 80/20 PRINCIPLE: THE SECRET TO ACHIEVING MORE WITH LESS”</a:t>
            </a:r>
            <a:endParaRPr sz="1700"/>
          </a:p>
          <a:p>
            <a:pPr indent="0" lvl="0" marL="0" rtl="0" algn="l">
              <a:spcBef>
                <a:spcPts val="1200"/>
              </a:spcBef>
              <a:spcAft>
                <a:spcPts val="0"/>
              </a:spcAft>
              <a:buNone/>
            </a:pPr>
            <a:r>
              <a:rPr lang="en" sz="1700"/>
              <a:t>BY RICHARD KOCH</a:t>
            </a:r>
            <a:endParaRPr sz="1700"/>
          </a:p>
          <a:p>
            <a:pPr indent="0" lvl="0" marL="0" rtl="0" algn="l">
              <a:spcBef>
                <a:spcPts val="1200"/>
              </a:spcBef>
              <a:spcAft>
                <a:spcPts val="1200"/>
              </a:spcAft>
              <a:buNone/>
            </a:pPr>
            <a:r>
              <a:t/>
            </a:r>
            <a:endParaRPr sz="1700"/>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7" name="Shape 737"/>
        <p:cNvGrpSpPr/>
        <p:nvPr/>
      </p:nvGrpSpPr>
      <p:grpSpPr>
        <a:xfrm>
          <a:off x="0" y="0"/>
          <a:ext cx="0" cy="0"/>
          <a:chOff x="0" y="0"/>
          <a:chExt cx="0" cy="0"/>
        </a:xfrm>
      </p:grpSpPr>
      <p:sp>
        <p:nvSpPr>
          <p:cNvPr id="738" name="Google Shape;738;p71"/>
          <p:cNvSpPr txBox="1"/>
          <p:nvPr>
            <p:ph type="title"/>
          </p:nvPr>
        </p:nvSpPr>
        <p:spPr>
          <a:xfrm>
            <a:off x="311700" y="138900"/>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en" sz="4020"/>
              <a:t>www.battlereadyman.com</a:t>
            </a:r>
            <a:endParaRPr sz="4020"/>
          </a:p>
        </p:txBody>
      </p:sp>
      <p:sp>
        <p:nvSpPr>
          <p:cNvPr id="739" name="Google Shape;739;p71"/>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NEXT DATE AND SUBJECTS:</a:t>
            </a:r>
            <a:endParaRPr/>
          </a:p>
          <a:p>
            <a:pPr indent="0" lvl="0" marL="0" rtl="0" algn="l">
              <a:spcBef>
                <a:spcPts val="1200"/>
              </a:spcBef>
              <a:spcAft>
                <a:spcPts val="0"/>
              </a:spcAft>
              <a:buNone/>
            </a:pPr>
            <a:r>
              <a:t/>
            </a:r>
            <a:endParaRPr/>
          </a:p>
          <a:p>
            <a:pPr indent="0" lvl="0" marL="0" rtl="0" algn="l">
              <a:spcBef>
                <a:spcPts val="1200"/>
              </a:spcBef>
              <a:spcAft>
                <a:spcPts val="0"/>
              </a:spcAft>
              <a:buNone/>
            </a:pPr>
            <a:r>
              <a:rPr lang="en"/>
              <a:t>JULY  27TH 	“YOUR RESOURCES”</a:t>
            </a:r>
            <a:endParaRPr/>
          </a:p>
          <a:p>
            <a:pPr indent="0" lvl="0" marL="0" rtl="0" algn="l">
              <a:spcBef>
                <a:spcPts val="1200"/>
              </a:spcBef>
              <a:spcAft>
                <a:spcPts val="0"/>
              </a:spcAft>
              <a:buNone/>
            </a:pPr>
            <a:r>
              <a:t/>
            </a:r>
            <a:endParaRPr/>
          </a:p>
          <a:p>
            <a:pPr indent="0" lvl="0" marL="0" rtl="0" algn="l">
              <a:spcBef>
                <a:spcPts val="1200"/>
              </a:spcBef>
              <a:spcAft>
                <a:spcPts val="1200"/>
              </a:spcAft>
              <a:buNone/>
            </a:pPr>
            <a:r>
              <a:rPr lang="en"/>
              <a:t>AUG 31ST		“YOUR MISSION”</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2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CAREER MINDSET</a:t>
            </a:r>
            <a:endParaRPr/>
          </a:p>
        </p:txBody>
      </p:sp>
      <p:sp>
        <p:nvSpPr>
          <p:cNvPr id="92" name="Google Shape;92;p2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sp>
        <p:nvSpPr>
          <p:cNvPr id="93" name="Google Shape;93;p20"/>
          <p:cNvSpPr/>
          <p:nvPr/>
        </p:nvSpPr>
        <p:spPr>
          <a:xfrm>
            <a:off x="571550" y="3284750"/>
            <a:ext cx="2829900" cy="10653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Black Ops One"/>
              <a:ea typeface="Black Ops One"/>
              <a:cs typeface="Black Ops One"/>
              <a:sym typeface="Black Ops One"/>
            </a:endParaRPr>
          </a:p>
        </p:txBody>
      </p:sp>
      <p:sp>
        <p:nvSpPr>
          <p:cNvPr id="94" name="Google Shape;94;p20"/>
          <p:cNvSpPr/>
          <p:nvPr/>
        </p:nvSpPr>
        <p:spPr>
          <a:xfrm>
            <a:off x="5742650" y="3284750"/>
            <a:ext cx="2829900" cy="10653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Black Ops One"/>
              <a:ea typeface="Black Ops One"/>
              <a:cs typeface="Black Ops One"/>
              <a:sym typeface="Black Ops One"/>
            </a:endParaRPr>
          </a:p>
        </p:txBody>
      </p:sp>
      <p:sp>
        <p:nvSpPr>
          <p:cNvPr id="95" name="Google Shape;95;p20"/>
          <p:cNvSpPr/>
          <p:nvPr/>
        </p:nvSpPr>
        <p:spPr>
          <a:xfrm>
            <a:off x="3482460" y="3284750"/>
            <a:ext cx="2179200" cy="1065300"/>
          </a:xfrm>
          <a:prstGeom prst="rect">
            <a:avLst/>
          </a:prstGeom>
          <a:solidFill>
            <a:srgbClr val="9999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Black Ops One"/>
              <a:ea typeface="Black Ops One"/>
              <a:cs typeface="Black Ops One"/>
              <a:sym typeface="Black Ops One"/>
            </a:endParaRPr>
          </a:p>
        </p:txBody>
      </p:sp>
      <p:sp>
        <p:nvSpPr>
          <p:cNvPr id="96" name="Google Shape;96;p20"/>
          <p:cNvSpPr txBox="1"/>
          <p:nvPr/>
        </p:nvSpPr>
        <p:spPr>
          <a:xfrm>
            <a:off x="5859250" y="3473400"/>
            <a:ext cx="2485800" cy="939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1"/>
                </a:solidFill>
                <a:latin typeface="Black Ops One"/>
                <a:ea typeface="Black Ops One"/>
                <a:cs typeface="Black Ops One"/>
                <a:sym typeface="Black Ops One"/>
              </a:rPr>
              <a:t>CAREER = CALLING</a:t>
            </a:r>
            <a:endParaRPr sz="1800">
              <a:solidFill>
                <a:schemeClr val="dk1"/>
              </a:solidFill>
              <a:latin typeface="Black Ops One"/>
              <a:ea typeface="Black Ops One"/>
              <a:cs typeface="Black Ops One"/>
              <a:sym typeface="Black Ops One"/>
            </a:endParaRPr>
          </a:p>
          <a:p>
            <a:pPr indent="0" lvl="0" marL="0" rtl="0" algn="l">
              <a:spcBef>
                <a:spcPts val="0"/>
              </a:spcBef>
              <a:spcAft>
                <a:spcPts val="0"/>
              </a:spcAft>
              <a:buNone/>
            </a:pPr>
            <a:r>
              <a:t/>
            </a:r>
            <a:endParaRPr sz="1800">
              <a:solidFill>
                <a:schemeClr val="dk1"/>
              </a:solidFill>
              <a:latin typeface="Black Ops One"/>
              <a:ea typeface="Black Ops One"/>
              <a:cs typeface="Black Ops One"/>
              <a:sym typeface="Black Ops One"/>
            </a:endParaRPr>
          </a:p>
          <a:p>
            <a:pPr indent="0" lvl="0" marL="0" rtl="0" algn="l">
              <a:spcBef>
                <a:spcPts val="0"/>
              </a:spcBef>
              <a:spcAft>
                <a:spcPts val="0"/>
              </a:spcAft>
              <a:buNone/>
            </a:pPr>
            <a:r>
              <a:rPr lang="en" sz="1300">
                <a:solidFill>
                  <a:schemeClr val="dk1"/>
                </a:solidFill>
                <a:latin typeface="Black Ops One"/>
                <a:ea typeface="Black Ops One"/>
                <a:cs typeface="Black Ops One"/>
                <a:sym typeface="Black Ops One"/>
              </a:rPr>
              <a:t>SPIRITUAL </a:t>
            </a:r>
            <a:r>
              <a:rPr lang="en" sz="1300">
                <a:solidFill>
                  <a:schemeClr val="dk1"/>
                </a:solidFill>
                <a:latin typeface="Black Ops One"/>
                <a:ea typeface="Black Ops One"/>
                <a:cs typeface="Black Ops One"/>
                <a:sym typeface="Black Ops One"/>
              </a:rPr>
              <a:t>SIGNIFICANCE</a:t>
            </a:r>
            <a:endParaRPr sz="1300">
              <a:solidFill>
                <a:schemeClr val="dk1"/>
              </a:solidFill>
              <a:latin typeface="Black Ops One"/>
              <a:ea typeface="Black Ops One"/>
              <a:cs typeface="Black Ops One"/>
              <a:sym typeface="Black Ops One"/>
            </a:endParaRPr>
          </a:p>
        </p:txBody>
      </p:sp>
      <p:sp>
        <p:nvSpPr>
          <p:cNvPr id="97" name="Google Shape;97;p20"/>
          <p:cNvSpPr txBox="1"/>
          <p:nvPr/>
        </p:nvSpPr>
        <p:spPr>
          <a:xfrm>
            <a:off x="610350" y="3495575"/>
            <a:ext cx="2485800" cy="908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800">
                <a:solidFill>
                  <a:schemeClr val="dk1"/>
                </a:solidFill>
                <a:latin typeface="Black Ops One"/>
                <a:ea typeface="Black Ops One"/>
                <a:cs typeface="Black Ops One"/>
                <a:sym typeface="Black Ops One"/>
              </a:rPr>
              <a:t>SECULAR</a:t>
            </a:r>
            <a:endParaRPr sz="1800">
              <a:solidFill>
                <a:schemeClr val="dk1"/>
              </a:solidFill>
              <a:latin typeface="Black Ops One"/>
              <a:ea typeface="Black Ops One"/>
              <a:cs typeface="Black Ops One"/>
              <a:sym typeface="Black Ops One"/>
            </a:endParaRPr>
          </a:p>
          <a:p>
            <a:pPr indent="0" lvl="0" marL="0" rtl="0" algn="ctr">
              <a:spcBef>
                <a:spcPts val="0"/>
              </a:spcBef>
              <a:spcAft>
                <a:spcPts val="0"/>
              </a:spcAft>
              <a:buNone/>
            </a:pPr>
            <a:r>
              <a:t/>
            </a:r>
            <a:endParaRPr sz="1800">
              <a:solidFill>
                <a:schemeClr val="dk1"/>
              </a:solidFill>
              <a:latin typeface="Black Ops One"/>
              <a:ea typeface="Black Ops One"/>
              <a:cs typeface="Black Ops One"/>
              <a:sym typeface="Black Ops One"/>
            </a:endParaRPr>
          </a:p>
          <a:p>
            <a:pPr indent="0" lvl="0" marL="0" rtl="0" algn="ctr">
              <a:spcBef>
                <a:spcPts val="0"/>
              </a:spcBef>
              <a:spcAft>
                <a:spcPts val="0"/>
              </a:spcAft>
              <a:buNone/>
            </a:pPr>
            <a:r>
              <a:rPr lang="en" sz="1100">
                <a:solidFill>
                  <a:schemeClr val="dk1"/>
                </a:solidFill>
                <a:latin typeface="Black Ops One"/>
                <a:ea typeface="Black Ops One"/>
                <a:cs typeface="Black Ops One"/>
                <a:sym typeface="Black Ops One"/>
              </a:rPr>
              <a:t>NO SPIRITUAL SIGNIFICANCE</a:t>
            </a:r>
            <a:endParaRPr sz="1100">
              <a:solidFill>
                <a:schemeClr val="dk1"/>
              </a:solidFill>
              <a:latin typeface="Black Ops One"/>
              <a:ea typeface="Black Ops One"/>
              <a:cs typeface="Black Ops One"/>
              <a:sym typeface="Black Ops One"/>
            </a:endParaRPr>
          </a:p>
        </p:txBody>
      </p:sp>
      <p:cxnSp>
        <p:nvCxnSpPr>
          <p:cNvPr id="98" name="Google Shape;98;p20"/>
          <p:cNvCxnSpPr/>
          <p:nvPr/>
        </p:nvCxnSpPr>
        <p:spPr>
          <a:xfrm>
            <a:off x="5661650" y="4017150"/>
            <a:ext cx="3060600" cy="33300"/>
          </a:xfrm>
          <a:prstGeom prst="straightConnector1">
            <a:avLst/>
          </a:prstGeom>
          <a:noFill/>
          <a:ln cap="flat" cmpd="sng" w="38100">
            <a:solidFill>
              <a:schemeClr val="dk2"/>
            </a:solidFill>
            <a:prstDash val="solid"/>
            <a:round/>
            <a:headEnd len="med" w="med" type="none"/>
            <a:tailEnd len="med" w="med" type="triangle"/>
          </a:ln>
        </p:spPr>
      </p:cxnSp>
      <p:cxnSp>
        <p:nvCxnSpPr>
          <p:cNvPr id="99" name="Google Shape;99;p20"/>
          <p:cNvCxnSpPr/>
          <p:nvPr/>
        </p:nvCxnSpPr>
        <p:spPr>
          <a:xfrm rot="10800000">
            <a:off x="443975" y="4017150"/>
            <a:ext cx="3062700" cy="0"/>
          </a:xfrm>
          <a:prstGeom prst="straightConnector1">
            <a:avLst/>
          </a:prstGeom>
          <a:noFill/>
          <a:ln cap="flat" cmpd="sng" w="38100">
            <a:solidFill>
              <a:schemeClr val="dk2"/>
            </a:solidFill>
            <a:prstDash val="solid"/>
            <a:round/>
            <a:headEnd len="med" w="med" type="none"/>
            <a:tailEnd len="med" w="med" type="triangle"/>
          </a:ln>
        </p:spPr>
      </p:cxnSp>
      <p:sp>
        <p:nvSpPr>
          <p:cNvPr id="100" name="Google Shape;100;p20"/>
          <p:cNvSpPr txBox="1"/>
          <p:nvPr/>
        </p:nvSpPr>
        <p:spPr>
          <a:xfrm>
            <a:off x="3628750" y="3495575"/>
            <a:ext cx="1930800" cy="446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700">
                <a:solidFill>
                  <a:schemeClr val="dk1"/>
                </a:solidFill>
                <a:latin typeface="Black Ops One"/>
                <a:ea typeface="Black Ops One"/>
                <a:cs typeface="Black Ops One"/>
                <a:sym typeface="Black Ops One"/>
              </a:rPr>
              <a:t>BATTLE READY</a:t>
            </a:r>
            <a:endParaRPr sz="1700">
              <a:solidFill>
                <a:schemeClr val="dk1"/>
              </a:solidFill>
              <a:latin typeface="Black Ops One"/>
              <a:ea typeface="Black Ops One"/>
              <a:cs typeface="Black Ops One"/>
              <a:sym typeface="Black Ops One"/>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2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356869" lvl="0" marL="457200" rtl="0" algn="l">
              <a:spcBef>
                <a:spcPts val="0"/>
              </a:spcBef>
              <a:spcAft>
                <a:spcPts val="0"/>
              </a:spcAft>
              <a:buSzPct val="95282"/>
              <a:buAutoNum type="arabicPeriod"/>
            </a:pPr>
            <a:r>
              <a:rPr lang="en"/>
              <a:t> </a:t>
            </a:r>
            <a:r>
              <a:rPr lang="en" sz="2355"/>
              <a:t>GOD COMMANDS </a:t>
            </a:r>
            <a:r>
              <a:rPr i="1" lang="en" sz="2355"/>
              <a:t>PRODUCTIVE EFFORT</a:t>
            </a:r>
            <a:r>
              <a:rPr lang="en" sz="2355"/>
              <a:t> OVER </a:t>
            </a:r>
            <a:r>
              <a:rPr i="1" lang="en" sz="2355"/>
              <a:t>SELF-SERVING LEISURE</a:t>
            </a:r>
            <a:r>
              <a:rPr lang="en" sz="2355"/>
              <a:t> AS A WAY OF LIFE.</a:t>
            </a:r>
            <a:endParaRPr sz="2355"/>
          </a:p>
        </p:txBody>
      </p:sp>
      <p:sp>
        <p:nvSpPr>
          <p:cNvPr id="106" name="Google Shape;106;p21"/>
          <p:cNvSpPr txBox="1"/>
          <p:nvPr>
            <p:ph idx="1" type="body"/>
          </p:nvPr>
        </p:nvSpPr>
        <p:spPr>
          <a:xfrm>
            <a:off x="245125" y="1653475"/>
            <a:ext cx="8520600" cy="3226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a:highlight>
                  <a:srgbClr val="FFFFFF"/>
                </a:highlight>
              </a:rPr>
              <a:t>6 </a:t>
            </a:r>
            <a:r>
              <a:rPr lang="en">
                <a:highlight>
                  <a:srgbClr val="FFFFFF"/>
                </a:highlight>
              </a:rPr>
              <a:t>Brothers and sisters, we command you in the name of our Lord Jesus Christ to stay away from every brother or sister who lives an undisciplined life that is not in line with the traditions that you received from us…10 Even when we were with you we were giving you this command: “If anyone doesn’t want to work, they shouldn’t eat.”</a:t>
            </a:r>
            <a:endParaRPr>
              <a:highlight>
                <a:srgbClr val="FFFFFF"/>
              </a:highlight>
            </a:endParaRPr>
          </a:p>
          <a:p>
            <a:pPr indent="0" lvl="0" marL="0" rtl="0" algn="l">
              <a:spcBef>
                <a:spcPts val="1200"/>
              </a:spcBef>
              <a:spcAft>
                <a:spcPts val="0"/>
              </a:spcAft>
              <a:buNone/>
            </a:pPr>
            <a:r>
              <a:t/>
            </a:r>
            <a:endParaRPr>
              <a:highlight>
                <a:srgbClr val="FFFFFF"/>
              </a:highlight>
            </a:endParaRPr>
          </a:p>
          <a:p>
            <a:pPr indent="0" lvl="0" marL="0" rtl="0" algn="l">
              <a:spcBef>
                <a:spcPts val="1200"/>
              </a:spcBef>
              <a:spcAft>
                <a:spcPts val="1200"/>
              </a:spcAft>
              <a:buNone/>
            </a:pPr>
            <a:r>
              <a:rPr lang="en">
                <a:highlight>
                  <a:srgbClr val="FFFFFF"/>
                </a:highlight>
              </a:rPr>
              <a:t>									2 THESSALONIANS 3:6-10</a:t>
            </a:r>
            <a:endParaRPr>
              <a:highlight>
                <a:srgbClr val="FFFFFF"/>
              </a:highlight>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2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2000"/>
              <a:t>2.	CAREER ACTIVITIES PRODUCE THE FINANCIAL CAPACITY</a:t>
            </a:r>
            <a:endParaRPr sz="2000"/>
          </a:p>
          <a:p>
            <a:pPr indent="0" lvl="0" marL="0" rtl="0" algn="l">
              <a:spcBef>
                <a:spcPts val="0"/>
              </a:spcBef>
              <a:spcAft>
                <a:spcPts val="0"/>
              </a:spcAft>
              <a:buSzPts val="990"/>
              <a:buNone/>
            </a:pPr>
            <a:r>
              <a:rPr lang="en" sz="2000"/>
              <a:t> 	TO FUND YOUR OWN RESPONSIBILITIES, AS WELL AS</a:t>
            </a:r>
            <a:endParaRPr sz="2000"/>
          </a:p>
          <a:p>
            <a:pPr indent="0" lvl="0" marL="0" rtl="0" algn="l">
              <a:spcBef>
                <a:spcPts val="0"/>
              </a:spcBef>
              <a:spcAft>
                <a:spcPts val="0"/>
              </a:spcAft>
              <a:buSzPts val="990"/>
              <a:buNone/>
            </a:pPr>
            <a:r>
              <a:rPr lang="en" sz="2000"/>
              <a:t> 	MINISTRY SERVICES THAT EXTEND THE KINGDOM.</a:t>
            </a:r>
            <a:endParaRPr sz="2000"/>
          </a:p>
        </p:txBody>
      </p:sp>
      <p:sp>
        <p:nvSpPr>
          <p:cNvPr id="112" name="Google Shape;112;p22"/>
          <p:cNvSpPr txBox="1"/>
          <p:nvPr>
            <p:ph idx="1" type="body"/>
          </p:nvPr>
        </p:nvSpPr>
        <p:spPr>
          <a:xfrm>
            <a:off x="311700" y="1786625"/>
            <a:ext cx="8520600" cy="2782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a:highlight>
                  <a:srgbClr val="FFFFFF"/>
                </a:highlight>
              </a:rPr>
              <a:t>34 </a:t>
            </a:r>
            <a:r>
              <a:rPr lang="en">
                <a:highlight>
                  <a:srgbClr val="FFFFFF"/>
                </a:highlight>
              </a:rPr>
              <a:t>You yourselves know that I have provided for my own needs and for those of my companions with my own hands. </a:t>
            </a:r>
            <a:r>
              <a:rPr b="1" lang="en">
                <a:highlight>
                  <a:srgbClr val="FFFFFF"/>
                </a:highlight>
              </a:rPr>
              <a:t>35 </a:t>
            </a:r>
            <a:r>
              <a:rPr lang="en">
                <a:highlight>
                  <a:srgbClr val="FFFFFF"/>
                </a:highlight>
              </a:rPr>
              <a:t>In everything I have shown you that, by working hard, we must help the weak. In this way we remember the Lord Jesus’ words: ‘It is more blessed to give than to receive.’”</a:t>
            </a:r>
            <a:endParaRPr>
              <a:highlight>
                <a:srgbClr val="FFFFFF"/>
              </a:highlight>
            </a:endParaRPr>
          </a:p>
          <a:p>
            <a:pPr indent="0" lvl="0" marL="0" rtl="0" algn="l">
              <a:spcBef>
                <a:spcPts val="1200"/>
              </a:spcBef>
              <a:spcAft>
                <a:spcPts val="1200"/>
              </a:spcAft>
              <a:buNone/>
            </a:pPr>
            <a:r>
              <a:rPr lang="en">
                <a:highlight>
                  <a:srgbClr val="FFFFFF"/>
                </a:highlight>
              </a:rPr>
              <a:t>										ACTS 20:34-35</a:t>
            </a:r>
            <a:endParaRPr>
              <a:highlight>
                <a:srgbClr val="FFFFFF"/>
              </a:highlight>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2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SzPct val="49009"/>
              <a:buNone/>
            </a:pPr>
            <a:r>
              <a:rPr lang="en" sz="2020"/>
              <a:t>3.	PROFESSIONAL ACTIVITIES PROVIDE OPPORTUNITIES TO ENHANCE GOD’S IMAGE THROUGH YOUR SUPERIOR EFFORTS.</a:t>
            </a:r>
            <a:endParaRPr sz="2020"/>
          </a:p>
        </p:txBody>
      </p:sp>
      <p:sp>
        <p:nvSpPr>
          <p:cNvPr id="118" name="Google Shape;118;p23"/>
          <p:cNvSpPr txBox="1"/>
          <p:nvPr>
            <p:ph idx="1" type="body"/>
          </p:nvPr>
        </p:nvSpPr>
        <p:spPr>
          <a:xfrm>
            <a:off x="311700" y="2119550"/>
            <a:ext cx="8520600" cy="2449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a:highlight>
                  <a:srgbClr val="FFFFFF"/>
                </a:highlight>
              </a:rPr>
              <a:t>23 </a:t>
            </a:r>
            <a:r>
              <a:rPr lang="en">
                <a:highlight>
                  <a:srgbClr val="FFFFFF"/>
                </a:highlight>
              </a:rPr>
              <a:t>Whatever you do, do it from the heart for the Lord and not for people.</a:t>
            </a:r>
            <a:endParaRPr>
              <a:highlight>
                <a:srgbClr val="FFFFFF"/>
              </a:highlight>
            </a:endParaRPr>
          </a:p>
          <a:p>
            <a:pPr indent="0" lvl="0" marL="0" rtl="0" algn="l">
              <a:spcBef>
                <a:spcPts val="1200"/>
              </a:spcBef>
              <a:spcAft>
                <a:spcPts val="1200"/>
              </a:spcAft>
              <a:buNone/>
            </a:pPr>
            <a:r>
              <a:rPr lang="en">
                <a:highlight>
                  <a:srgbClr val="FFFFFF"/>
                </a:highlight>
              </a:rPr>
              <a:t>										COLOSSIANS 3:23</a:t>
            </a:r>
            <a:endParaRPr>
              <a:highlight>
                <a:srgbClr val="FFFFFF"/>
              </a:highlight>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Battle Ready">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