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Lst>
  <p:sldSz cy="5143500" cx="9144000"/>
  <p:notesSz cx="6858000" cy="9144000"/>
  <p:embeddedFontLst>
    <p:embeddedFont>
      <p:font typeface="Black Ops One"/>
      <p:regular r:id="rId63"/>
    </p:embeddedFont>
    <p:embeddedFont>
      <p:font typeface="Roboto"/>
      <p:regular r:id="rId64"/>
      <p:bold r:id="rId65"/>
      <p:italic r:id="rId66"/>
      <p:boldItalic r:id="rId67"/>
    </p:embeddedFont>
    <p:embeddedFont>
      <p:font typeface="Helvetica Neue"/>
      <p:regular r:id="rId68"/>
      <p:bold r:id="rId69"/>
      <p:italic r:id="rId70"/>
      <p:boldItalic r:id="rId71"/>
    </p:embeddedFont>
    <p:embeddedFont>
      <p:font typeface="Spectral"/>
      <p:regular r:id="rId72"/>
      <p:bold r:id="rId73"/>
      <p:italic r:id="rId74"/>
      <p:boldItalic r:id="rId7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Spectral-bold.fntdata"/><Relationship Id="rId72" Type="http://schemas.openxmlformats.org/officeDocument/2006/relationships/font" Target="fonts/Spectral-regular.fntdata"/><Relationship Id="rId31" Type="http://schemas.openxmlformats.org/officeDocument/2006/relationships/slide" Target="slides/slide26.xml"/><Relationship Id="rId75" Type="http://schemas.openxmlformats.org/officeDocument/2006/relationships/font" Target="fonts/Spectral-boldItalic.fntdata"/><Relationship Id="rId30" Type="http://schemas.openxmlformats.org/officeDocument/2006/relationships/slide" Target="slides/slide25.xml"/><Relationship Id="rId74" Type="http://schemas.openxmlformats.org/officeDocument/2006/relationships/font" Target="fonts/Spectral-italic.fntdata"/><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HelveticaNeue-boldItalic.fntdata"/><Relationship Id="rId70" Type="http://schemas.openxmlformats.org/officeDocument/2006/relationships/font" Target="fonts/HelveticaNeue-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font" Target="fonts/Roboto-regular.fntdata"/><Relationship Id="rId63" Type="http://schemas.openxmlformats.org/officeDocument/2006/relationships/font" Target="fonts/BlackOpsOne-regular.fntdata"/><Relationship Id="rId22" Type="http://schemas.openxmlformats.org/officeDocument/2006/relationships/slide" Target="slides/slide17.xml"/><Relationship Id="rId66" Type="http://schemas.openxmlformats.org/officeDocument/2006/relationships/font" Target="fonts/Roboto-italic.fntdata"/><Relationship Id="rId21" Type="http://schemas.openxmlformats.org/officeDocument/2006/relationships/slide" Target="slides/slide16.xml"/><Relationship Id="rId65" Type="http://schemas.openxmlformats.org/officeDocument/2006/relationships/font" Target="fonts/Roboto-bold.fntdata"/><Relationship Id="rId24" Type="http://schemas.openxmlformats.org/officeDocument/2006/relationships/slide" Target="slides/slide19.xml"/><Relationship Id="rId68" Type="http://schemas.openxmlformats.org/officeDocument/2006/relationships/font" Target="fonts/HelveticaNeue-regular.fntdata"/><Relationship Id="rId23" Type="http://schemas.openxmlformats.org/officeDocument/2006/relationships/slide" Target="slides/slide18.xml"/><Relationship Id="rId67" Type="http://schemas.openxmlformats.org/officeDocument/2006/relationships/font" Target="fonts/Roboto-boldItalic.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HelveticaNeue-bold.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Magic_Johnson_Foundation"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f2d672768c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f2d672768c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 hope at this point you are beginning to see how each of these sessions build upon the last.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We started by developing goals and strategy for building our launching pad of Body, Soul, Mind and Spirit.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Then we moved into understanding the calls of God and how we are stewarding our Family.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That led us mastering time and building margin and how to deploy that Margin in to Kingdom initiatives.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We’ve discussed Career and the Jesus’s view on the resources it creates…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f2d672768c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f2d672768c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#4</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 you realize that WE are a part of that work?  It’s not just our pastors or those on to the mission field.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Pull out your phones….How many contacts do you have there?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average church in America has 200 members….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be considered a megachurch there has to be over 2000 members.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Yes, by the #’s Englewood is a mega church….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average </a:t>
            </a:r>
            <a:r>
              <a:rPr lang="en"/>
              <a:t>megachurch</a:t>
            </a:r>
            <a:r>
              <a:rPr lang="en"/>
              <a:t> has 700 attendees each weekend…..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I have 939 contacts in my phone, 6,412 contacts on LinkedIn, 3,588 friends on FB, 1,986 followers on IG  assuming very little overlap that’s over 12,000, if I assume 50% overlap it’s over 6000  THREE </a:t>
            </a:r>
            <a:r>
              <a:rPr lang="en"/>
              <a:t>megachurches</a:t>
            </a:r>
            <a:r>
              <a:rPr lang="en"/>
              <a:t>…..Who has more influence?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Jesus said in his last breath that HIS work was finished…. Now</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command is to use our unique talents and giftings and this influence to do our WORK of the </a:t>
            </a:r>
            <a:r>
              <a:rPr lang="en"/>
              <a:t>Commission</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contacts and that technology are gifts to be </a:t>
            </a:r>
            <a:r>
              <a:rPr lang="en"/>
              <a:t>deployed</a:t>
            </a:r>
            <a:r>
              <a:rPr lang="en"/>
              <a:t> for the WORK we have to do.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f2d672768c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f2d672768c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don’t </a:t>
            </a:r>
            <a:r>
              <a:rPr lang="en"/>
              <a:t>just</a:t>
            </a:r>
            <a:r>
              <a:rPr lang="en"/>
              <a:t> cast the net, we are to bring them in and grow them up in the faith…FULL MATURITY.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That means graduating them from infancy through </a:t>
            </a:r>
            <a:r>
              <a:rPr lang="en"/>
              <a:t>adolescence to maturity in Christ.</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f2d672768c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f2d672768c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that strategy?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Again Jesus made it simple and clear……</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it is NOT optional.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have been given the cure to the cancer of the human soul….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Jesus has given this though his grace and commands us to give it away and not just give it away but to show others how to give it away.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gift of grace has NOT been given to us for our own consumption…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f2d672768c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f2d672768c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terms of being disciple you have 2 specific areas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church….make disciples, grow them, teach them bring them to maturity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world…go and reach them, baptize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it’s NOT one OR the other….these are going on at the same time ALL the 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Remember</a:t>
            </a:r>
            <a:r>
              <a:rPr lang="en"/>
              <a:t> back to session 1 when we talked about </a:t>
            </a:r>
            <a:r>
              <a:rPr lang="en"/>
              <a:t>benchmarks</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benchmarking is a way to analyze whether you are just hearing this truth or actually acting out on the truth…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.that </a:t>
            </a:r>
            <a:r>
              <a:rPr lang="en"/>
              <a:t>means benchmarking</a:t>
            </a:r>
            <a:r>
              <a:rPr lang="en"/>
              <a:t> your commission participation should be a part of that.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That means assing things like,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1)  how many people have I brought to Christ this year</a:t>
            </a:r>
            <a:endParaRPr/>
          </a:p>
          <a:p>
            <a:pPr indent="0" lvl="0" marL="0" rtl="0" algn="l">
              <a:spcBef>
                <a:spcPts val="0"/>
              </a:spcBef>
              <a:spcAft>
                <a:spcPts val="0"/>
              </a:spcAft>
              <a:buNone/>
            </a:pPr>
            <a:r>
              <a:rPr lang="en"/>
              <a:t>,</a:t>
            </a:r>
            <a:endParaRPr/>
          </a:p>
          <a:p>
            <a:pPr indent="0" lvl="0" marL="0" rtl="0" algn="l">
              <a:spcBef>
                <a:spcPts val="0"/>
              </a:spcBef>
              <a:spcAft>
                <a:spcPts val="0"/>
              </a:spcAft>
              <a:buNone/>
            </a:pPr>
            <a:r>
              <a:rPr lang="en"/>
              <a:t>2)  How many people am I bringing up and </a:t>
            </a:r>
            <a:r>
              <a:rPr lang="en"/>
              <a:t>discipling </a:t>
            </a:r>
            <a:r>
              <a:rPr lang="en"/>
              <a:t> to maturity this year,</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3) how many things  with my resources do I see a net kingdom return on that investment that he has </a:t>
            </a:r>
            <a:r>
              <a:rPr lang="en"/>
              <a:t>entrusted</a:t>
            </a:r>
            <a:r>
              <a:rPr lang="en"/>
              <a:t> in us.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 had #’s in each of those key measurables and </a:t>
            </a:r>
            <a:r>
              <a:rPr lang="en"/>
              <a:t>laid</a:t>
            </a:r>
            <a:r>
              <a:rPr lang="en"/>
              <a:t> all of those on a table at the end of each year you would see an increase in your faith that </a:t>
            </a:r>
            <a:r>
              <a:rPr lang="en"/>
              <a:t>coincided</a:t>
            </a:r>
            <a:r>
              <a:rPr lang="en"/>
              <a:t> with those #’s.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Remember your work for the Kingdom is always rewarded.…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 are living in a stale faith life currently….take a look at those #’s currently.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will be time around the table to make this personal to you.</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f2d672768c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f2d672768c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it comes to Life </a:t>
            </a:r>
            <a:r>
              <a:rPr lang="en"/>
              <a:t>Mission</a:t>
            </a:r>
            <a:r>
              <a:rPr lang="en"/>
              <a:t> and launching your life Mission there are some important things to consider.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FIRST of those is who YOU say you are.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People define us with titles.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you are defined by others you become boxed by a list of expectations associated with that title.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this point in the Battle Ready process it’s time to unbox the expectations and understand that there is something very special about you as an individual and God made you uniquely for a certain mission to help fulfill HIS mission.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section is about </a:t>
            </a:r>
            <a:r>
              <a:rPr lang="en"/>
              <a:t>dissecting</a:t>
            </a:r>
            <a:r>
              <a:rPr lang="en"/>
              <a:t> the clues inside of us to discover that mission.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many of you when you meet someone new at a meeting or a social gathering use your name and what you do to define who you are?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process will give you a clear way to answer the question of who you are in a way that points to your assignment from God.</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In Battle Ready there are three pillars of strategy that need to be in place.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Those pillars have to be in place in order to move forward with defining yourself.</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That is the reason we have spent so much time up to this point building up the infrastructure.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Your Life Mission will be proportional to the strength of the infrastructure you put in place.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Battle Ready starts with a life in balance.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f2d672768c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f2d672768c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Remember</a:t>
            </a:r>
            <a:r>
              <a:rPr lang="en"/>
              <a:t> this diagram?  There are 10 areas that need constant </a:t>
            </a:r>
            <a:r>
              <a:rPr lang="en"/>
              <a:t>assessment</a:t>
            </a:r>
            <a:r>
              <a:rPr lang="en"/>
              <a:t> and refinement to a point of excellence.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From the core:  Body, Mind, Soul, and Spirit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is an abundance that transfers to my spouse, children, career and resources.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that abundance when done in integrity pours over into opportunities to serve Christ body, the church,  and those who don’t know him yet, the world.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All of these areas need the best of me, and that begins at the core of me.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we look at how we refine these areas we ask ourselves 4 questions: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1 what’s right?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 what’s wrong?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3 what’s missing?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4 what’s </a:t>
            </a:r>
            <a:r>
              <a:rPr lang="en"/>
              <a:t>confused</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I intend to live a life in balance I intend to see all of these in excellence.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that means continual </a:t>
            </a:r>
            <a:r>
              <a:rPr lang="en"/>
              <a:t>refinement</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life out of balance takes us out of the game and out of the mission.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life out of balance feels like you have a 5 lb bag and 10 lbs of sand to put in it.</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A life in balance will have a lot of margin.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f34894235f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f34894235f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Remember this diagram?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another area that requires continual refinement.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know that things that get the most of me, get the best results.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Bringing back the refinement process here is about elimination, delegation and automation.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process allows for headroom for the area that you are most qualified and equipped for.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refinement happens you will begin to ask yourself: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is this thing I am doing what I am the most qualified for?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Is it what I am uniquely equipped to do?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not, you need to eliminate or automate or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even better delegate to someone who is more qualified and uniquely equipped.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allows others to lift up their contribution and results for the Kingdom as well.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Time is the most valuable commodity.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 are not in control of it then you are not retaining margin for yourself. </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And the lack of margin becomes a significant obstacle to the Life Mission and Kingdom impact you were created for.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Most people think that their </a:t>
            </a:r>
            <a:r>
              <a:rPr lang="en"/>
              <a:t>availability</a:t>
            </a:r>
            <a:r>
              <a:rPr lang="en"/>
              <a:t> to answer a Kingdom Call depends on wealth or finances.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That isn’t so, it is 100% dependant on the mastery of your time.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f34894235f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f34894235f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being in balance and having margin is critical but then you have to this…..FOCUS.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we are going to deep dive into is: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God, who did you make me to be?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are my passions?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is my purpose?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we answer these questions we will find the </a:t>
            </a:r>
            <a:r>
              <a:rPr lang="en"/>
              <a:t>convergence</a:t>
            </a:r>
            <a:r>
              <a:rPr lang="en"/>
              <a:t> of what God calls us to.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process will clarify our YES.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also helps us understand the importance of “no’s”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Our “No’s” need to grow, not because we aim to tell people no, but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that our God created “YES” can dominate our </a:t>
            </a:r>
            <a:r>
              <a:rPr lang="en"/>
              <a:t>calendar</a:t>
            </a:r>
            <a:r>
              <a:rPr lang="en"/>
              <a:t>, approach to life and mindset.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Standing here talking to you about all of these is part of my calling.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It  dominates a lot of my thoughts,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 feel driven to share what I have learned so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others can find out the answers of those questions for themselves and answer the call of God on their life.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Discovery of this is where we are going.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We have to take the 3 obstacles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Absence of balance,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absence of margin and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absence of focus) and move them to advantages.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 key to that is understanding who you were made to be.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Some of these things will be reminders,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some of them will be new.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But what you have seen is the 3 pillars.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Having Balance,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Having Margin, and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Having Focus.</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f2d672768c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f2d672768c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Branding yourself today means rebranding from who you have been </a:t>
            </a:r>
            <a:r>
              <a:rPr lang="en"/>
              <a:t>defined</a:t>
            </a:r>
            <a:r>
              <a:rPr lang="en"/>
              <a:t> as up to this point.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That means redefining how you introduce </a:t>
            </a:r>
            <a:r>
              <a:rPr lang="en"/>
              <a:t>yourself.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Remember when we discussed career and resources we discussed redefining WHO we ultimately “WORK” for.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And…If you don’t see yourself in the word career substitute the word CREATIVITY…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Whether you are paid for it or not what is occupying your 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occupies you and has made you successful to this point moves from being your identifier to understanding you have a MISSION.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The God of the universe has called you to something that has eternal significance.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rebranding begins from the inside out just like our power core.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f2d672768c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f2d672768c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Throughout</a:t>
            </a:r>
            <a:r>
              <a:rPr lang="en"/>
              <a:t> this process we have examined Peter and Paul as examples.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Paul himself had a branding </a:t>
            </a:r>
            <a:r>
              <a:rPr lang="en"/>
              <a:t>statement</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Paul understood the warning (some translations use admonishing here) and the teaching of the Gospel was vital.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Warning, admonishing and teaching are what we all need in our life.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all need Paul’s in our life to hold us accountable to these warnings and teachings.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That is part of the wisdom we are seeking.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 also understood that there was a calling in the word and that the word worked in him by the strength of Christ.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you see this statement begin to ask yourself, what is my statement?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So, how do we take all of those and beginning to develop our Life Mission?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That begins with a fresh perspective of our MAIN MISSION.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f2d672768c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f2d672768c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 sure most of you know at least some of these names,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how you personally feel about them is irrelevant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just want to examine how each of them has moved or shifted their brand as life developed.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How they have changed their brand  and defined themselves RATHER than being defined by others.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f2d672768c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f2d672768c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Elon has made the news in a bunch of ways.</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Coming from South Africa he saw opportunity in the US. </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In that freedom and </a:t>
            </a:r>
            <a:r>
              <a:rPr lang="en"/>
              <a:t>opportunity</a:t>
            </a:r>
            <a:r>
              <a:rPr lang="en"/>
              <a:t> as an innovator he looked at what would it look like to build a car that was completely electric.</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And that innovation was so much of an disruptive innovation it lead to governments and other companies saying “that is a good idea I want to follow that”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 was not defined by the car industry, he created a disruption from the bottom up,</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Creating a brand that was defined by innovative ideas.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That has </a:t>
            </a:r>
            <a:r>
              <a:rPr lang="en"/>
              <a:t>parlayed</a:t>
            </a:r>
            <a:r>
              <a:rPr lang="en"/>
              <a:t> </a:t>
            </a:r>
            <a:r>
              <a:rPr lang="en"/>
              <a:t>into</a:t>
            </a:r>
            <a:r>
              <a:rPr lang="en"/>
              <a:t> missions to space, software companies, social media platforms.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that he has defined himself as an entrepreneur that works without boundaries and if </a:t>
            </a:r>
            <a:r>
              <a:rPr lang="en"/>
              <a:t>there</a:t>
            </a:r>
            <a:r>
              <a:rPr lang="en"/>
              <a:t> are boundaries he is going to bust them wide open.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f2d672768c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f2d672768c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02122"/>
                </a:solidFill>
                <a:highlight>
                  <a:srgbClr val="FFFFFF"/>
                </a:highlight>
              </a:rPr>
              <a:t>Brown is a professor from Huston Texas.</a:t>
            </a:r>
            <a:endParaRPr sz="1200">
              <a:solidFill>
                <a:srgbClr val="202122"/>
              </a:solidFill>
              <a:highlight>
                <a:srgbClr val="FFFFFF"/>
              </a:highlight>
            </a:endParaRPr>
          </a:p>
          <a:p>
            <a:pPr indent="0" lvl="0" marL="0" rtl="0" algn="l">
              <a:spcBef>
                <a:spcPts val="0"/>
              </a:spcBef>
              <a:spcAft>
                <a:spcPts val="0"/>
              </a:spcAft>
              <a:buNone/>
            </a:pPr>
            <a:r>
              <a:t/>
            </a:r>
            <a:endParaRPr sz="1200">
              <a:solidFill>
                <a:srgbClr val="202122"/>
              </a:solidFill>
              <a:highlight>
                <a:srgbClr val="FFFFFF"/>
              </a:highlight>
            </a:endParaRPr>
          </a:p>
          <a:p>
            <a:pPr indent="0" lvl="0" marL="0" rtl="0" algn="l">
              <a:spcBef>
                <a:spcPts val="0"/>
              </a:spcBef>
              <a:spcAft>
                <a:spcPts val="0"/>
              </a:spcAft>
              <a:buNone/>
            </a:pPr>
            <a:r>
              <a:rPr lang="en" sz="1200">
                <a:solidFill>
                  <a:srgbClr val="202122"/>
                </a:solidFill>
                <a:highlight>
                  <a:srgbClr val="FFFFFF"/>
                </a:highlight>
              </a:rPr>
              <a:t>She found that she could change the world by the study of shame.</a:t>
            </a:r>
            <a:endParaRPr sz="1200">
              <a:solidFill>
                <a:srgbClr val="202122"/>
              </a:solidFill>
              <a:highlight>
                <a:srgbClr val="FFFFFF"/>
              </a:highlight>
            </a:endParaRPr>
          </a:p>
          <a:p>
            <a:pPr indent="0" lvl="0" marL="0" rtl="0" algn="l">
              <a:spcBef>
                <a:spcPts val="0"/>
              </a:spcBef>
              <a:spcAft>
                <a:spcPts val="0"/>
              </a:spcAft>
              <a:buNone/>
            </a:pPr>
            <a:r>
              <a:t/>
            </a:r>
            <a:endParaRPr sz="1200">
              <a:solidFill>
                <a:srgbClr val="202122"/>
              </a:solidFill>
              <a:highlight>
                <a:srgbClr val="FFFFFF"/>
              </a:highlight>
            </a:endParaRPr>
          </a:p>
          <a:p>
            <a:pPr indent="0" lvl="0" marL="0" rtl="0" algn="l">
              <a:spcBef>
                <a:spcPts val="0"/>
              </a:spcBef>
              <a:spcAft>
                <a:spcPts val="0"/>
              </a:spcAft>
              <a:buNone/>
            </a:pPr>
            <a:r>
              <a:rPr lang="en" sz="1200">
                <a:solidFill>
                  <a:srgbClr val="202122"/>
                </a:solidFill>
                <a:highlight>
                  <a:srgbClr val="FFFFFF"/>
                </a:highlight>
              </a:rPr>
              <a:t>Through the study of shame she found that the secret was vulnerability.</a:t>
            </a:r>
            <a:endParaRPr sz="1200">
              <a:solidFill>
                <a:srgbClr val="202122"/>
              </a:solidFill>
              <a:highlight>
                <a:srgbClr val="FFFFFF"/>
              </a:highlight>
            </a:endParaRPr>
          </a:p>
          <a:p>
            <a:pPr indent="0" lvl="0" marL="0" rtl="0" algn="l">
              <a:spcBef>
                <a:spcPts val="0"/>
              </a:spcBef>
              <a:spcAft>
                <a:spcPts val="0"/>
              </a:spcAft>
              <a:buNone/>
            </a:pPr>
            <a:r>
              <a:t/>
            </a:r>
            <a:endParaRPr sz="1200">
              <a:solidFill>
                <a:srgbClr val="202122"/>
              </a:solidFill>
              <a:highlight>
                <a:srgbClr val="FFFFFF"/>
              </a:highlight>
            </a:endParaRPr>
          </a:p>
          <a:p>
            <a:pPr indent="0" lvl="0" marL="0" rtl="0" algn="l">
              <a:spcBef>
                <a:spcPts val="0"/>
              </a:spcBef>
              <a:spcAft>
                <a:spcPts val="0"/>
              </a:spcAft>
              <a:buNone/>
            </a:pPr>
            <a:r>
              <a:rPr lang="en" sz="1200">
                <a:solidFill>
                  <a:srgbClr val="202122"/>
                </a:solidFill>
                <a:highlight>
                  <a:srgbClr val="FFFFFF"/>
                </a:highlight>
              </a:rPr>
              <a:t>Her 2021 Ted TALK broke her from a professor with “odd” data to a consultant for Fortune 500 Companies.  </a:t>
            </a:r>
            <a:endParaRPr sz="1200">
              <a:solidFill>
                <a:srgbClr val="202122"/>
              </a:solidFill>
              <a:highlight>
                <a:srgbClr val="FFFFFF"/>
              </a:highlight>
            </a:endParaRPr>
          </a:p>
          <a:p>
            <a:pPr indent="0" lvl="0" marL="0" rtl="0" algn="l">
              <a:spcBef>
                <a:spcPts val="0"/>
              </a:spcBef>
              <a:spcAft>
                <a:spcPts val="0"/>
              </a:spcAft>
              <a:buNone/>
            </a:pPr>
            <a:r>
              <a:rPr lang="en" sz="1200">
                <a:solidFill>
                  <a:srgbClr val="202122"/>
                </a:solidFill>
                <a:highlight>
                  <a:srgbClr val="FFFFFF"/>
                </a:highlight>
              </a:rPr>
              <a:t>She uses that data to make the best out </a:t>
            </a:r>
            <a:r>
              <a:rPr lang="en" sz="1200">
                <a:solidFill>
                  <a:srgbClr val="202122"/>
                </a:solidFill>
                <a:highlight>
                  <a:srgbClr val="FFFFFF"/>
                </a:highlight>
              </a:rPr>
              <a:t>their</a:t>
            </a:r>
            <a:r>
              <a:rPr lang="en" sz="1200">
                <a:solidFill>
                  <a:srgbClr val="202122"/>
                </a:solidFill>
                <a:highlight>
                  <a:srgbClr val="FFFFFF"/>
                </a:highlight>
              </a:rPr>
              <a:t> executive teams</a:t>
            </a:r>
            <a:endParaRPr sz="1200">
              <a:solidFill>
                <a:srgbClr val="202122"/>
              </a:solidFill>
              <a:highlight>
                <a:srgbClr val="FFFFFF"/>
              </a:highlight>
            </a:endParaRPr>
          </a:p>
          <a:p>
            <a:pPr indent="0" lvl="0" marL="0" rtl="0" algn="l">
              <a:spcBef>
                <a:spcPts val="0"/>
              </a:spcBef>
              <a:spcAft>
                <a:spcPts val="0"/>
              </a:spcAft>
              <a:buNone/>
            </a:pPr>
            <a:r>
              <a:rPr lang="en" sz="1200">
                <a:solidFill>
                  <a:srgbClr val="202122"/>
                </a:solidFill>
                <a:highlight>
                  <a:srgbClr val="FFFFFF"/>
                </a:highlight>
              </a:rPr>
              <a:t>. </a:t>
            </a:r>
            <a:endParaRPr sz="1200">
              <a:solidFill>
                <a:srgbClr val="202122"/>
              </a:solidFill>
              <a:highlight>
                <a:srgbClr val="FFFFFF"/>
              </a:highlight>
            </a:endParaRPr>
          </a:p>
          <a:p>
            <a:pPr indent="0" lvl="0" marL="0" rtl="0" algn="l">
              <a:spcBef>
                <a:spcPts val="0"/>
              </a:spcBef>
              <a:spcAft>
                <a:spcPts val="0"/>
              </a:spcAft>
              <a:buNone/>
            </a:pPr>
            <a:r>
              <a:rPr lang="en" sz="1200">
                <a:solidFill>
                  <a:srgbClr val="202122"/>
                </a:solidFill>
                <a:highlight>
                  <a:srgbClr val="FFFFFF"/>
                </a:highlight>
              </a:rPr>
              <a:t>She has written 6 NY Times #1bestsellers.</a:t>
            </a:r>
            <a:endParaRPr sz="1200">
              <a:solidFill>
                <a:srgbClr val="202122"/>
              </a:solidFill>
              <a:highlight>
                <a:srgbClr val="FFFFFF"/>
              </a:highlight>
            </a:endParaRPr>
          </a:p>
          <a:p>
            <a:pPr indent="0" lvl="0" marL="0" rtl="0" algn="l">
              <a:spcBef>
                <a:spcPts val="0"/>
              </a:spcBef>
              <a:spcAft>
                <a:spcPts val="0"/>
              </a:spcAft>
              <a:buNone/>
            </a:pPr>
            <a:r>
              <a:t/>
            </a:r>
            <a:endParaRPr sz="1200">
              <a:solidFill>
                <a:srgbClr val="202122"/>
              </a:solidFill>
              <a:highlight>
                <a:srgbClr val="FFFFFF"/>
              </a:highlight>
            </a:endParaRPr>
          </a:p>
          <a:p>
            <a:pPr indent="0" lvl="0" marL="0" rtl="0" algn="l">
              <a:spcBef>
                <a:spcPts val="0"/>
              </a:spcBef>
              <a:spcAft>
                <a:spcPts val="0"/>
              </a:spcAft>
              <a:buNone/>
            </a:pPr>
            <a:r>
              <a:rPr lang="en" sz="1200">
                <a:solidFill>
                  <a:srgbClr val="202122"/>
                </a:solidFill>
                <a:highlight>
                  <a:srgbClr val="FFFFFF"/>
                </a:highlight>
              </a:rPr>
              <a:t>She could have been </a:t>
            </a:r>
            <a:r>
              <a:rPr lang="en" sz="1200">
                <a:solidFill>
                  <a:srgbClr val="202122"/>
                </a:solidFill>
                <a:highlight>
                  <a:srgbClr val="FFFFFF"/>
                </a:highlight>
              </a:rPr>
              <a:t>forever the professor with odd data.</a:t>
            </a:r>
            <a:endParaRPr sz="1200">
              <a:solidFill>
                <a:srgbClr val="202122"/>
              </a:solidFill>
              <a:highlight>
                <a:srgbClr val="FFFFFF"/>
              </a:highlight>
            </a:endParaRPr>
          </a:p>
          <a:p>
            <a:pPr indent="0" lvl="0" marL="0" rtl="0" algn="l">
              <a:spcBef>
                <a:spcPts val="0"/>
              </a:spcBef>
              <a:spcAft>
                <a:spcPts val="0"/>
              </a:spcAft>
              <a:buNone/>
            </a:pPr>
            <a:r>
              <a:t/>
            </a:r>
            <a:endParaRPr sz="1200">
              <a:solidFill>
                <a:srgbClr val="202122"/>
              </a:solidFill>
              <a:highlight>
                <a:srgbClr val="FFFFFF"/>
              </a:highlight>
            </a:endParaRPr>
          </a:p>
          <a:p>
            <a:pPr indent="0" lvl="0" marL="0" rtl="0" algn="l">
              <a:spcBef>
                <a:spcPts val="0"/>
              </a:spcBef>
              <a:spcAft>
                <a:spcPts val="0"/>
              </a:spcAft>
              <a:buNone/>
            </a:pPr>
            <a:r>
              <a:rPr lang="en" sz="1200">
                <a:solidFill>
                  <a:srgbClr val="202122"/>
                </a:solidFill>
                <a:highlight>
                  <a:srgbClr val="FFFFFF"/>
                </a:highlight>
              </a:rPr>
              <a:t>Her passion for that study opened up opportunities outside of education to a multitude of platforms.</a:t>
            </a:r>
            <a:endParaRPr sz="1200">
              <a:solidFill>
                <a:srgbClr val="202122"/>
              </a:solidFill>
              <a:highlight>
                <a:srgbClr val="FFFFFF"/>
              </a:highlight>
            </a:endParaRPr>
          </a:p>
          <a:p>
            <a:pPr indent="0" lvl="0" marL="0" rtl="0" algn="l">
              <a:spcBef>
                <a:spcPts val="0"/>
              </a:spcBef>
              <a:spcAft>
                <a:spcPts val="0"/>
              </a:spcAft>
              <a:buNone/>
            </a:pPr>
            <a:r>
              <a:t/>
            </a:r>
            <a:endParaRPr sz="1200">
              <a:solidFill>
                <a:srgbClr val="202122"/>
              </a:solidFill>
              <a:highlight>
                <a:srgbClr val="FFFFFF"/>
              </a:highlight>
            </a:endParaRPr>
          </a:p>
          <a:p>
            <a:pPr indent="0" lvl="0" marL="0" rtl="0" algn="l">
              <a:spcBef>
                <a:spcPts val="0"/>
              </a:spcBef>
              <a:spcAft>
                <a:spcPts val="0"/>
              </a:spcAft>
              <a:buNone/>
            </a:pPr>
            <a:r>
              <a:rPr lang="en" sz="1200">
                <a:solidFill>
                  <a:srgbClr val="202122"/>
                </a:solidFill>
                <a:highlight>
                  <a:srgbClr val="FFFFFF"/>
                </a:highlight>
              </a:rPr>
              <a:t>She moved from education, to corporations to nonprofits and now to the general public</a:t>
            </a:r>
            <a:endParaRPr sz="1200">
              <a:solidFill>
                <a:srgbClr val="202122"/>
              </a:solidFill>
              <a:highlight>
                <a:srgbClr val="FFFFFF"/>
              </a:highlight>
            </a:endParaRPr>
          </a:p>
          <a:p>
            <a:pPr indent="0" lvl="0" marL="0" rtl="0" algn="l">
              <a:spcBef>
                <a:spcPts val="0"/>
              </a:spcBef>
              <a:spcAft>
                <a:spcPts val="0"/>
              </a:spcAft>
              <a:buNone/>
            </a:pPr>
            <a:r>
              <a:rPr lang="en" sz="1200">
                <a:solidFill>
                  <a:srgbClr val="202122"/>
                </a:solidFill>
                <a:highlight>
                  <a:srgbClr val="FFFFFF"/>
                </a:highlight>
              </a:rPr>
              <a:t>.</a:t>
            </a:r>
            <a:endParaRPr sz="1200">
              <a:solidFill>
                <a:srgbClr val="202122"/>
              </a:solidFill>
              <a:highlight>
                <a:srgbClr val="FFFFFF"/>
              </a:highlight>
            </a:endParaRPr>
          </a:p>
          <a:p>
            <a:pPr indent="0" lvl="0" marL="0" rtl="0" algn="l">
              <a:spcBef>
                <a:spcPts val="0"/>
              </a:spcBef>
              <a:spcAft>
                <a:spcPts val="0"/>
              </a:spcAft>
              <a:buNone/>
            </a:pPr>
            <a:r>
              <a:rPr lang="en" sz="1200">
                <a:solidFill>
                  <a:srgbClr val="202122"/>
                </a:solidFill>
                <a:highlight>
                  <a:srgbClr val="FFFFFF"/>
                </a:highlight>
              </a:rPr>
              <a:t>What if that special thing that YOU have could cross platforms?</a:t>
            </a:r>
            <a:endParaRPr sz="1200">
              <a:solidFill>
                <a:srgbClr val="202122"/>
              </a:solidFill>
              <a:highlight>
                <a:srgbClr val="FFFFFF"/>
              </a:highligh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f2d672768c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f2d672768c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Earvin Johnson made his mark on basketball, I want to list those accomplishments:</a:t>
            </a:r>
            <a:endParaRPr/>
          </a:p>
          <a:p>
            <a:pPr indent="0" lvl="0" marL="0" rtl="0" algn="l">
              <a:spcBef>
                <a:spcPts val="0"/>
              </a:spcBef>
              <a:spcAft>
                <a:spcPts val="0"/>
              </a:spcAft>
              <a:buNone/>
            </a:pPr>
            <a:r>
              <a:t/>
            </a:r>
            <a:endParaRPr/>
          </a:p>
          <a:p>
            <a:pPr indent="-295275" lvl="0" marL="685800" rtl="0" algn="l">
              <a:lnSpc>
                <a:spcPct val="115000"/>
              </a:lnSpc>
              <a:spcBef>
                <a:spcPts val="300"/>
              </a:spcBef>
              <a:spcAft>
                <a:spcPts val="0"/>
              </a:spcAft>
              <a:buClr>
                <a:schemeClr val="dk1"/>
              </a:buClr>
              <a:buSzPts val="1050"/>
              <a:buChar char="●"/>
            </a:pPr>
            <a:r>
              <a:rPr lang="en" sz="1050">
                <a:solidFill>
                  <a:schemeClr val="dk1"/>
                </a:solidFill>
                <a:highlight>
                  <a:srgbClr val="F8F9FA"/>
                </a:highlight>
              </a:rPr>
              <a:t>McDonal’s All-American 1977</a:t>
            </a:r>
            <a:endParaRPr sz="1050">
              <a:solidFill>
                <a:schemeClr val="dk1"/>
              </a:solidFill>
              <a:highlight>
                <a:srgbClr val="F8F9FA"/>
              </a:highlight>
            </a:endParaRPr>
          </a:p>
          <a:p>
            <a:pPr indent="-295275" lvl="0" marL="685800" rtl="0" algn="l">
              <a:lnSpc>
                <a:spcPct val="115000"/>
              </a:lnSpc>
              <a:spcBef>
                <a:spcPts val="0"/>
              </a:spcBef>
              <a:spcAft>
                <a:spcPts val="0"/>
              </a:spcAft>
              <a:buClr>
                <a:schemeClr val="dk1"/>
              </a:buClr>
              <a:buSzPts val="1050"/>
              <a:buChar char="●"/>
            </a:pPr>
            <a:r>
              <a:rPr lang="en" sz="1050">
                <a:solidFill>
                  <a:schemeClr val="dk1"/>
                </a:solidFill>
                <a:highlight>
                  <a:srgbClr val="F8F9FA"/>
                </a:highlight>
              </a:rPr>
              <a:t>2x First-team All Big Ten 78,79</a:t>
            </a:r>
            <a:endParaRPr sz="1050">
              <a:solidFill>
                <a:schemeClr val="dk1"/>
              </a:solidFill>
              <a:highlight>
                <a:srgbClr val="F8F9FA"/>
              </a:highlight>
            </a:endParaRPr>
          </a:p>
          <a:p>
            <a:pPr indent="-295275" lvl="0" marL="685800" rtl="0" algn="l">
              <a:lnSpc>
                <a:spcPct val="115000"/>
              </a:lnSpc>
              <a:spcBef>
                <a:spcPts val="0"/>
              </a:spcBef>
              <a:spcAft>
                <a:spcPts val="0"/>
              </a:spcAft>
              <a:buClr>
                <a:schemeClr val="dk1"/>
              </a:buClr>
              <a:buSzPts val="1050"/>
              <a:buChar char="●"/>
            </a:pPr>
            <a:r>
              <a:rPr lang="en" sz="1050">
                <a:solidFill>
                  <a:schemeClr val="dk1"/>
                </a:solidFill>
                <a:highlight>
                  <a:srgbClr val="F8F9FA"/>
                </a:highlight>
              </a:rPr>
              <a:t>Second Team All American 78</a:t>
            </a:r>
            <a:endParaRPr sz="1050">
              <a:solidFill>
                <a:schemeClr val="dk1"/>
              </a:solidFill>
              <a:highlight>
                <a:srgbClr val="F8F9FA"/>
              </a:highlight>
            </a:endParaRPr>
          </a:p>
          <a:p>
            <a:pPr indent="-295275" lvl="0" marL="685800" rtl="0" algn="l">
              <a:lnSpc>
                <a:spcPct val="115000"/>
              </a:lnSpc>
              <a:spcBef>
                <a:spcPts val="0"/>
              </a:spcBef>
              <a:spcAft>
                <a:spcPts val="0"/>
              </a:spcAft>
              <a:buClr>
                <a:schemeClr val="dk1"/>
              </a:buClr>
              <a:buSzPts val="1050"/>
              <a:buChar char="●"/>
            </a:pPr>
            <a:r>
              <a:rPr lang="en" sz="1050">
                <a:solidFill>
                  <a:schemeClr val="dk1"/>
                </a:solidFill>
                <a:highlight>
                  <a:srgbClr val="F8F9FA"/>
                </a:highlight>
              </a:rPr>
              <a:t>Consensus First Team All american 79</a:t>
            </a:r>
            <a:endParaRPr sz="1050">
              <a:solidFill>
                <a:schemeClr val="dk1"/>
              </a:solidFill>
              <a:highlight>
                <a:srgbClr val="F8F9FA"/>
              </a:highlight>
            </a:endParaRPr>
          </a:p>
          <a:p>
            <a:pPr indent="-295275" lvl="0" marL="685800" rtl="0" algn="l">
              <a:lnSpc>
                <a:spcPct val="115000"/>
              </a:lnSpc>
              <a:spcBef>
                <a:spcPts val="0"/>
              </a:spcBef>
              <a:spcAft>
                <a:spcPts val="0"/>
              </a:spcAft>
              <a:buClr>
                <a:schemeClr val="dk1"/>
              </a:buClr>
              <a:buSzPts val="1050"/>
              <a:buChar char="●"/>
            </a:pPr>
            <a:r>
              <a:rPr lang="en" sz="1050">
                <a:solidFill>
                  <a:schemeClr val="dk1"/>
                </a:solidFill>
                <a:highlight>
                  <a:srgbClr val="F8F9FA"/>
                </a:highlight>
              </a:rPr>
              <a:t>NCAA Final Four Most Outstanding Player 79</a:t>
            </a:r>
            <a:endParaRPr sz="1050">
              <a:solidFill>
                <a:schemeClr val="dk1"/>
              </a:solidFill>
              <a:highlight>
                <a:srgbClr val="F8F9FA"/>
              </a:highlight>
            </a:endParaRPr>
          </a:p>
          <a:p>
            <a:pPr indent="-295275" lvl="0" marL="685800" rtl="0" algn="l">
              <a:lnSpc>
                <a:spcPct val="115000"/>
              </a:lnSpc>
              <a:spcBef>
                <a:spcPts val="0"/>
              </a:spcBef>
              <a:spcAft>
                <a:spcPts val="0"/>
              </a:spcAft>
              <a:buClr>
                <a:schemeClr val="dk1"/>
              </a:buClr>
              <a:buSzPts val="1050"/>
              <a:buChar char="●"/>
            </a:pPr>
            <a:r>
              <a:rPr lang="en" sz="1050">
                <a:solidFill>
                  <a:schemeClr val="dk1"/>
                </a:solidFill>
                <a:highlight>
                  <a:srgbClr val="F8F9FA"/>
                </a:highlight>
              </a:rPr>
              <a:t>NCAA Champion 79</a:t>
            </a:r>
            <a:endParaRPr sz="1050">
              <a:solidFill>
                <a:schemeClr val="dk1"/>
              </a:solidFill>
              <a:highlight>
                <a:srgbClr val="F8F9FA"/>
              </a:highlight>
            </a:endParaRPr>
          </a:p>
          <a:p>
            <a:pPr indent="-295275" lvl="0" marL="685800" rtl="0" algn="l">
              <a:lnSpc>
                <a:spcPct val="115000"/>
              </a:lnSpc>
              <a:spcBef>
                <a:spcPts val="0"/>
              </a:spcBef>
              <a:spcAft>
                <a:spcPts val="0"/>
              </a:spcAft>
              <a:buClr>
                <a:schemeClr val="dk1"/>
              </a:buClr>
              <a:buSzPts val="1050"/>
              <a:buChar char="●"/>
            </a:pPr>
            <a:r>
              <a:rPr lang="en" sz="1050">
                <a:solidFill>
                  <a:schemeClr val="dk1"/>
                </a:solidFill>
                <a:highlight>
                  <a:srgbClr val="F8F9FA"/>
                </a:highlight>
              </a:rPr>
              <a:t>5x NBA Champion 80,82,85,87,88</a:t>
            </a:r>
            <a:endParaRPr sz="1050">
              <a:solidFill>
                <a:schemeClr val="dk1"/>
              </a:solidFill>
              <a:highlight>
                <a:srgbClr val="F8F9FA"/>
              </a:highlight>
            </a:endParaRPr>
          </a:p>
          <a:p>
            <a:pPr indent="-295275" lvl="0" marL="685800" rtl="0" algn="l">
              <a:lnSpc>
                <a:spcPct val="115000"/>
              </a:lnSpc>
              <a:spcBef>
                <a:spcPts val="0"/>
              </a:spcBef>
              <a:spcAft>
                <a:spcPts val="0"/>
              </a:spcAft>
              <a:buClr>
                <a:schemeClr val="dk1"/>
              </a:buClr>
              <a:buSzPts val="1050"/>
              <a:buChar char="●"/>
            </a:pPr>
            <a:r>
              <a:rPr lang="en" sz="1050">
                <a:solidFill>
                  <a:schemeClr val="dk1"/>
                </a:solidFill>
                <a:highlight>
                  <a:srgbClr val="F8F9FA"/>
                </a:highlight>
              </a:rPr>
              <a:t>3x NBA Finals MVP 80,82,87</a:t>
            </a:r>
            <a:endParaRPr sz="1050">
              <a:solidFill>
                <a:schemeClr val="dk1"/>
              </a:solidFill>
              <a:highlight>
                <a:srgbClr val="F8F9FA"/>
              </a:highlight>
            </a:endParaRPr>
          </a:p>
          <a:p>
            <a:pPr indent="-295275" lvl="0" marL="685800" rtl="0" algn="l">
              <a:lnSpc>
                <a:spcPct val="115000"/>
              </a:lnSpc>
              <a:spcBef>
                <a:spcPts val="0"/>
              </a:spcBef>
              <a:spcAft>
                <a:spcPts val="0"/>
              </a:spcAft>
              <a:buClr>
                <a:schemeClr val="dk1"/>
              </a:buClr>
              <a:buSzPts val="1050"/>
              <a:buChar char="●"/>
            </a:pPr>
            <a:r>
              <a:rPr lang="en" sz="1050">
                <a:solidFill>
                  <a:schemeClr val="dk1"/>
                </a:solidFill>
                <a:highlight>
                  <a:srgbClr val="F8F9FA"/>
                </a:highlight>
              </a:rPr>
              <a:t>3x NBA Most Valuable Player 87,89,90</a:t>
            </a:r>
            <a:endParaRPr sz="1050">
              <a:solidFill>
                <a:schemeClr val="dk1"/>
              </a:solidFill>
              <a:highlight>
                <a:srgbClr val="F8F9FA"/>
              </a:highlight>
            </a:endParaRPr>
          </a:p>
          <a:p>
            <a:pPr indent="-295275" lvl="0" marL="685800" rtl="0" algn="l">
              <a:lnSpc>
                <a:spcPct val="115000"/>
              </a:lnSpc>
              <a:spcBef>
                <a:spcPts val="0"/>
              </a:spcBef>
              <a:spcAft>
                <a:spcPts val="0"/>
              </a:spcAft>
              <a:buClr>
                <a:schemeClr val="dk1"/>
              </a:buClr>
              <a:buSzPts val="1050"/>
              <a:buChar char="●"/>
            </a:pPr>
            <a:r>
              <a:rPr lang="en" sz="1050">
                <a:solidFill>
                  <a:schemeClr val="dk1"/>
                </a:solidFill>
                <a:highlight>
                  <a:srgbClr val="F8F9FA"/>
                </a:highlight>
              </a:rPr>
              <a:t>12x NBA All Star </a:t>
            </a:r>
            <a:endParaRPr sz="1050">
              <a:solidFill>
                <a:schemeClr val="dk1"/>
              </a:solidFill>
              <a:highlight>
                <a:srgbClr val="F8F9FA"/>
              </a:highlight>
            </a:endParaRPr>
          </a:p>
          <a:p>
            <a:pPr indent="-295275" lvl="0" marL="685800" rtl="0" algn="l">
              <a:lnSpc>
                <a:spcPct val="115000"/>
              </a:lnSpc>
              <a:spcBef>
                <a:spcPts val="0"/>
              </a:spcBef>
              <a:spcAft>
                <a:spcPts val="0"/>
              </a:spcAft>
              <a:buClr>
                <a:schemeClr val="dk1"/>
              </a:buClr>
              <a:buSzPts val="1050"/>
              <a:buChar char="●"/>
            </a:pPr>
            <a:r>
              <a:rPr lang="en" sz="1050">
                <a:solidFill>
                  <a:schemeClr val="dk1"/>
                </a:solidFill>
                <a:highlight>
                  <a:srgbClr val="F8F9FA"/>
                </a:highlight>
              </a:rPr>
              <a:t>9x All NBA First Team</a:t>
            </a:r>
            <a:endParaRPr sz="1050">
              <a:solidFill>
                <a:schemeClr val="dk1"/>
              </a:solidFill>
              <a:highlight>
                <a:srgbClr val="F8F9FA"/>
              </a:highlight>
            </a:endParaRPr>
          </a:p>
          <a:p>
            <a:pPr indent="-295275" lvl="0" marL="685800" rtl="0" algn="l">
              <a:lnSpc>
                <a:spcPct val="115000"/>
              </a:lnSpc>
              <a:spcBef>
                <a:spcPts val="0"/>
              </a:spcBef>
              <a:spcAft>
                <a:spcPts val="0"/>
              </a:spcAft>
              <a:buClr>
                <a:schemeClr val="dk1"/>
              </a:buClr>
              <a:buSzPts val="1050"/>
              <a:buChar char="●"/>
            </a:pPr>
            <a:r>
              <a:rPr lang="en" sz="1050">
                <a:solidFill>
                  <a:schemeClr val="dk1"/>
                </a:solidFill>
                <a:highlight>
                  <a:srgbClr val="F8F9FA"/>
                </a:highlight>
              </a:rPr>
              <a:t>4x NBA Assists leader</a:t>
            </a:r>
            <a:endParaRPr sz="1050">
              <a:solidFill>
                <a:schemeClr val="dk1"/>
              </a:solidFill>
              <a:highlight>
                <a:srgbClr val="F8F9FA"/>
              </a:highlight>
            </a:endParaRPr>
          </a:p>
          <a:p>
            <a:pPr indent="-295275" lvl="0" marL="685800" rtl="0" algn="l">
              <a:lnSpc>
                <a:spcPct val="115000"/>
              </a:lnSpc>
              <a:spcBef>
                <a:spcPts val="0"/>
              </a:spcBef>
              <a:spcAft>
                <a:spcPts val="0"/>
              </a:spcAft>
              <a:buClr>
                <a:schemeClr val="dk1"/>
              </a:buClr>
              <a:buSzPts val="1050"/>
              <a:buChar char="●"/>
            </a:pPr>
            <a:r>
              <a:rPr lang="en" sz="1050">
                <a:solidFill>
                  <a:schemeClr val="dk1"/>
                </a:solidFill>
                <a:highlight>
                  <a:srgbClr val="F8F9FA"/>
                </a:highlight>
              </a:rPr>
              <a:t>2x NBA steals leader</a:t>
            </a:r>
            <a:endParaRPr sz="1050">
              <a:solidFill>
                <a:schemeClr val="dk1"/>
              </a:solidFill>
              <a:highlight>
                <a:srgbClr val="F8F9FA"/>
              </a:highlight>
            </a:endParaRPr>
          </a:p>
          <a:p>
            <a:pPr indent="-295275" lvl="0" marL="685800" rtl="0" algn="l">
              <a:lnSpc>
                <a:spcPct val="115000"/>
              </a:lnSpc>
              <a:spcBef>
                <a:spcPts val="0"/>
              </a:spcBef>
              <a:spcAft>
                <a:spcPts val="0"/>
              </a:spcAft>
              <a:buClr>
                <a:schemeClr val="dk1"/>
              </a:buClr>
              <a:buSzPts val="1050"/>
              <a:buChar char="●"/>
            </a:pPr>
            <a:r>
              <a:rPr lang="en" sz="1050">
                <a:solidFill>
                  <a:schemeClr val="dk1"/>
                </a:solidFill>
                <a:highlight>
                  <a:srgbClr val="F8F9FA"/>
                </a:highlight>
              </a:rPr>
              <a:t>No 32 retired by LA Lakers</a:t>
            </a:r>
            <a:endParaRPr sz="1050">
              <a:solidFill>
                <a:schemeClr val="dk1"/>
              </a:solidFill>
              <a:highlight>
                <a:srgbClr val="F8F9FA"/>
              </a:highlight>
            </a:endParaRPr>
          </a:p>
          <a:p>
            <a:pPr indent="-295275" lvl="0" marL="685800" rtl="0" algn="l">
              <a:lnSpc>
                <a:spcPct val="115000"/>
              </a:lnSpc>
              <a:spcBef>
                <a:spcPts val="0"/>
              </a:spcBef>
              <a:spcAft>
                <a:spcPts val="0"/>
              </a:spcAft>
              <a:buClr>
                <a:schemeClr val="dk1"/>
              </a:buClr>
              <a:buSzPts val="1050"/>
              <a:buChar char="●"/>
            </a:pPr>
            <a:r>
              <a:t/>
            </a:r>
            <a:endParaRPr sz="1050">
              <a:solidFill>
                <a:schemeClr val="dk1"/>
              </a:solidFill>
              <a:highlight>
                <a:srgbClr val="F8F9FA"/>
              </a:highlight>
            </a:endParaRPr>
          </a:p>
          <a:p>
            <a:pPr indent="0" lvl="0" marL="0" rtl="0" algn="l">
              <a:lnSpc>
                <a:spcPct val="115000"/>
              </a:lnSpc>
              <a:spcBef>
                <a:spcPts val="300"/>
              </a:spcBef>
              <a:spcAft>
                <a:spcPts val="0"/>
              </a:spcAft>
              <a:buNone/>
            </a:pPr>
            <a:r>
              <a:rPr lang="en" sz="1050">
                <a:solidFill>
                  <a:schemeClr val="dk1"/>
                </a:solidFill>
                <a:highlight>
                  <a:srgbClr val="F8F9FA"/>
                </a:highlight>
              </a:rPr>
              <a:t>17,707 career points, 6,559 career rebounds, 10,141 career assists (the </a:t>
            </a:r>
            <a:r>
              <a:rPr lang="en" sz="1050">
                <a:solidFill>
                  <a:schemeClr val="dk1"/>
                </a:solidFill>
                <a:highlight>
                  <a:srgbClr val="F8F9FA"/>
                </a:highlight>
              </a:rPr>
              <a:t>highest per game average in NBA history)</a:t>
            </a:r>
            <a:endParaRPr sz="1050">
              <a:solidFill>
                <a:schemeClr val="dk1"/>
              </a:solidFill>
              <a:highlight>
                <a:srgbClr val="F8F9FA"/>
              </a:highlight>
            </a:endParaRPr>
          </a:p>
          <a:p>
            <a:pPr indent="0" lvl="0" marL="0" rtl="0" algn="l">
              <a:lnSpc>
                <a:spcPct val="115000"/>
              </a:lnSpc>
              <a:spcBef>
                <a:spcPts val="300"/>
              </a:spcBef>
              <a:spcAft>
                <a:spcPts val="0"/>
              </a:spcAft>
              <a:buNone/>
            </a:pPr>
            <a:r>
              <a:rPr lang="en" sz="1050">
                <a:solidFill>
                  <a:schemeClr val="dk1"/>
                </a:solidFill>
                <a:highlight>
                  <a:srgbClr val="F8F9FA"/>
                </a:highlight>
              </a:rPr>
              <a:t>He is </a:t>
            </a:r>
            <a:r>
              <a:rPr lang="en" sz="1050">
                <a:solidFill>
                  <a:schemeClr val="dk1"/>
                </a:solidFill>
                <a:highlight>
                  <a:srgbClr val="F8F9FA"/>
                </a:highlight>
              </a:rPr>
              <a:t>definitely</a:t>
            </a:r>
            <a:r>
              <a:rPr lang="en" sz="1050">
                <a:solidFill>
                  <a:schemeClr val="dk1"/>
                </a:solidFill>
                <a:highlight>
                  <a:srgbClr val="F8F9FA"/>
                </a:highlight>
              </a:rPr>
              <a:t> in the conversation for one of the best Basketball players of all time, IF you define him by those stats.</a:t>
            </a:r>
            <a:endParaRPr sz="1050">
              <a:solidFill>
                <a:schemeClr val="dk1"/>
              </a:solidFill>
              <a:highlight>
                <a:srgbClr val="F8F9FA"/>
              </a:highlight>
            </a:endParaRPr>
          </a:p>
          <a:p>
            <a:pPr indent="0" lvl="0" marL="0" rtl="0" algn="l">
              <a:lnSpc>
                <a:spcPct val="115000"/>
              </a:lnSpc>
              <a:spcBef>
                <a:spcPts val="300"/>
              </a:spcBef>
              <a:spcAft>
                <a:spcPts val="0"/>
              </a:spcAft>
              <a:buNone/>
            </a:pPr>
            <a:r>
              <a:t/>
            </a:r>
            <a:endParaRPr sz="1050">
              <a:solidFill>
                <a:schemeClr val="dk1"/>
              </a:solidFill>
              <a:highlight>
                <a:srgbClr val="F8F9FA"/>
              </a:highlight>
            </a:endParaRPr>
          </a:p>
          <a:p>
            <a:pPr indent="0" lvl="0" marL="0" rtl="0" algn="l">
              <a:lnSpc>
                <a:spcPct val="115000"/>
              </a:lnSpc>
              <a:spcBef>
                <a:spcPts val="300"/>
              </a:spcBef>
              <a:spcAft>
                <a:spcPts val="0"/>
              </a:spcAft>
              <a:buNone/>
            </a:pPr>
            <a:r>
              <a:rPr lang="en" sz="1200">
                <a:solidFill>
                  <a:srgbClr val="202122"/>
                </a:solidFill>
                <a:highlight>
                  <a:srgbClr val="FFFFFF"/>
                </a:highlight>
              </a:rPr>
              <a:t>What if he let his identity stay in Nov 7, 1991?</a:t>
            </a:r>
            <a:endParaRPr sz="1200">
              <a:solidFill>
                <a:srgbClr val="202122"/>
              </a:solidFill>
              <a:highlight>
                <a:srgbClr val="FFFFFF"/>
              </a:highlight>
            </a:endParaRPr>
          </a:p>
          <a:p>
            <a:pPr indent="0" lvl="0" marL="0" rtl="0" algn="l">
              <a:lnSpc>
                <a:spcPct val="115000"/>
              </a:lnSpc>
              <a:spcBef>
                <a:spcPts val="300"/>
              </a:spcBef>
              <a:spcAft>
                <a:spcPts val="0"/>
              </a:spcAft>
              <a:buNone/>
            </a:pPr>
            <a:r>
              <a:rPr lang="en" sz="1200">
                <a:solidFill>
                  <a:srgbClr val="202122"/>
                </a:solidFill>
                <a:highlight>
                  <a:srgbClr val="FFFFFF"/>
                </a:highlight>
              </a:rPr>
              <a:t>  </a:t>
            </a:r>
            <a:endParaRPr sz="1200">
              <a:solidFill>
                <a:srgbClr val="202122"/>
              </a:solidFill>
              <a:highlight>
                <a:srgbClr val="FFFFFF"/>
              </a:highlight>
            </a:endParaRPr>
          </a:p>
          <a:p>
            <a:pPr indent="0" lvl="0" marL="0" rtl="0" algn="l">
              <a:lnSpc>
                <a:spcPct val="115000"/>
              </a:lnSpc>
              <a:spcBef>
                <a:spcPts val="300"/>
              </a:spcBef>
              <a:spcAft>
                <a:spcPts val="0"/>
              </a:spcAft>
              <a:buNone/>
            </a:pPr>
            <a:r>
              <a:rPr lang="en" sz="1200">
                <a:solidFill>
                  <a:srgbClr val="202122"/>
                </a:solidFill>
                <a:highlight>
                  <a:srgbClr val="FFFFFF"/>
                </a:highlight>
              </a:rPr>
              <a:t>That is the day he went public about his HIV status.</a:t>
            </a:r>
            <a:endParaRPr sz="1200">
              <a:solidFill>
                <a:srgbClr val="202122"/>
              </a:solidFill>
              <a:highlight>
                <a:srgbClr val="FFFFFF"/>
              </a:highlight>
            </a:endParaRPr>
          </a:p>
          <a:p>
            <a:pPr indent="0" lvl="0" marL="0" rtl="0" algn="l">
              <a:lnSpc>
                <a:spcPct val="115000"/>
              </a:lnSpc>
              <a:spcBef>
                <a:spcPts val="300"/>
              </a:spcBef>
              <a:spcAft>
                <a:spcPts val="0"/>
              </a:spcAft>
              <a:buNone/>
            </a:pPr>
            <a:r>
              <a:rPr lang="en" sz="1200">
                <a:solidFill>
                  <a:srgbClr val="202122"/>
                </a:solidFill>
                <a:highlight>
                  <a:srgbClr val="FFFFFF"/>
                </a:highlight>
              </a:rPr>
              <a:t>  </a:t>
            </a:r>
            <a:endParaRPr sz="1200">
              <a:solidFill>
                <a:srgbClr val="202122"/>
              </a:solidFill>
              <a:highlight>
                <a:srgbClr val="FFFFFF"/>
              </a:highlight>
            </a:endParaRPr>
          </a:p>
          <a:p>
            <a:pPr indent="0" lvl="0" marL="0" rtl="0" algn="l">
              <a:lnSpc>
                <a:spcPct val="115000"/>
              </a:lnSpc>
              <a:spcBef>
                <a:spcPts val="300"/>
              </a:spcBef>
              <a:spcAft>
                <a:spcPts val="0"/>
              </a:spcAft>
              <a:buNone/>
            </a:pPr>
            <a:r>
              <a:rPr lang="en" sz="1200">
                <a:solidFill>
                  <a:srgbClr val="202122"/>
                </a:solidFill>
                <a:highlight>
                  <a:srgbClr val="FFFFFF"/>
                </a:highlight>
              </a:rPr>
              <a:t>There have been research papers written about the effect of that day,  they call it  the "Magic Johnson effect", in other words the effect Johnson's HIV announcement had on various populations, particularly those outside the stereotypes of who got infected with HIV. .</a:t>
            </a:r>
            <a:endParaRPr sz="1200">
              <a:solidFill>
                <a:srgbClr val="202122"/>
              </a:solidFill>
              <a:highlight>
                <a:srgbClr val="FFFFFF"/>
              </a:highlight>
            </a:endParaRPr>
          </a:p>
          <a:p>
            <a:pPr indent="0" lvl="0" marL="0" rtl="0" algn="l">
              <a:lnSpc>
                <a:spcPct val="115000"/>
              </a:lnSpc>
              <a:spcBef>
                <a:spcPts val="300"/>
              </a:spcBef>
              <a:spcAft>
                <a:spcPts val="0"/>
              </a:spcAft>
              <a:buNone/>
            </a:pPr>
            <a:r>
              <a:t/>
            </a:r>
            <a:endParaRPr sz="1200">
              <a:solidFill>
                <a:srgbClr val="202122"/>
              </a:solidFill>
              <a:highlight>
                <a:srgbClr val="FFFFFF"/>
              </a:highlight>
            </a:endParaRPr>
          </a:p>
          <a:p>
            <a:pPr indent="0" lvl="0" marL="0" rtl="0" algn="l">
              <a:lnSpc>
                <a:spcPct val="115000"/>
              </a:lnSpc>
              <a:spcBef>
                <a:spcPts val="300"/>
              </a:spcBef>
              <a:spcAft>
                <a:spcPts val="0"/>
              </a:spcAft>
              <a:buClr>
                <a:schemeClr val="dk1"/>
              </a:buClr>
              <a:buSzPts val="1100"/>
              <a:buFont typeface="Arial"/>
              <a:buNone/>
            </a:pPr>
            <a:r>
              <a:rPr lang="en" sz="1200">
                <a:solidFill>
                  <a:srgbClr val="202122"/>
                </a:solidFill>
                <a:highlight>
                  <a:srgbClr val="FFFFFF"/>
                </a:highlight>
              </a:rPr>
              <a:t>Johnson created the </a:t>
            </a:r>
            <a:r>
              <a:rPr lang="en" sz="1200">
                <a:solidFill>
                  <a:schemeClr val="hlink"/>
                </a:solidFill>
                <a:highlight>
                  <a:srgbClr val="FFFFFF"/>
                </a:highlight>
                <a:uFill>
                  <a:noFill/>
                </a:uFill>
                <a:hlinkClick r:id="rId2"/>
              </a:rPr>
              <a:t>Magic Johnson Foundation</a:t>
            </a:r>
            <a:r>
              <a:rPr lang="en" sz="1200">
                <a:solidFill>
                  <a:srgbClr val="202122"/>
                </a:solidFill>
                <a:highlight>
                  <a:srgbClr val="FFFFFF"/>
                </a:highlight>
              </a:rPr>
              <a:t> to help combat HIV.  </a:t>
            </a:r>
            <a:endParaRPr sz="1200">
              <a:solidFill>
                <a:srgbClr val="202122"/>
              </a:solidFill>
              <a:highlight>
                <a:srgbClr val="FFFFFF"/>
              </a:highlight>
            </a:endParaRPr>
          </a:p>
          <a:p>
            <a:pPr indent="0" lvl="0" marL="0" rtl="0" algn="l">
              <a:lnSpc>
                <a:spcPct val="115000"/>
              </a:lnSpc>
              <a:spcBef>
                <a:spcPts val="300"/>
              </a:spcBef>
              <a:spcAft>
                <a:spcPts val="0"/>
              </a:spcAft>
              <a:buClr>
                <a:schemeClr val="dk1"/>
              </a:buClr>
              <a:buSzPts val="1100"/>
              <a:buFont typeface="Arial"/>
              <a:buNone/>
            </a:pPr>
            <a:r>
              <a:t/>
            </a:r>
            <a:endParaRPr sz="1200">
              <a:solidFill>
                <a:srgbClr val="202122"/>
              </a:solidFill>
              <a:highlight>
                <a:srgbClr val="FFFFFF"/>
              </a:highlight>
            </a:endParaRPr>
          </a:p>
          <a:p>
            <a:pPr indent="0" lvl="0" marL="0" rtl="0" algn="l">
              <a:lnSpc>
                <a:spcPct val="115000"/>
              </a:lnSpc>
              <a:spcBef>
                <a:spcPts val="300"/>
              </a:spcBef>
              <a:spcAft>
                <a:spcPts val="0"/>
              </a:spcAft>
              <a:buClr>
                <a:schemeClr val="dk1"/>
              </a:buClr>
              <a:buSzPts val="1100"/>
              <a:buFont typeface="Arial"/>
              <a:buNone/>
            </a:pPr>
            <a:r>
              <a:rPr lang="en" sz="1200">
                <a:solidFill>
                  <a:srgbClr val="202122"/>
                </a:solidFill>
                <a:highlight>
                  <a:srgbClr val="FFFFFF"/>
                </a:highlight>
              </a:rPr>
              <a:t>Until that day.HIV had been associated with intravenous drug users and homosexuals, but Johnson's campaigns sought to show that the risk of infection was not limited to those groups. Johnson stated that his aim was to "help educate all people about what [HIV] is about" and teach others not to "discriminate against people who have HIV and AIDS". Johnson was later criticized by the AIDS community for his decreased involvement in publicizing the spread of the disease.  </a:t>
            </a:r>
            <a:endParaRPr sz="1050">
              <a:solidFill>
                <a:schemeClr val="dk1"/>
              </a:solidFill>
              <a:highlight>
                <a:srgbClr val="F8F9FA"/>
              </a:highlight>
            </a:endParaRPr>
          </a:p>
          <a:p>
            <a:pPr indent="0" lvl="0" marL="0" rtl="0" algn="l">
              <a:lnSpc>
                <a:spcPct val="115000"/>
              </a:lnSpc>
              <a:spcBef>
                <a:spcPts val="300"/>
              </a:spcBef>
              <a:spcAft>
                <a:spcPts val="0"/>
              </a:spcAft>
              <a:buNone/>
            </a:pPr>
            <a:r>
              <a:t/>
            </a:r>
            <a:endParaRPr sz="1050">
              <a:solidFill>
                <a:schemeClr val="dk1"/>
              </a:solidFill>
              <a:highlight>
                <a:srgbClr val="F8F9FA"/>
              </a:highlight>
            </a:endParaRPr>
          </a:p>
          <a:p>
            <a:pPr indent="0" lvl="0" marL="0" rtl="0" algn="l">
              <a:lnSpc>
                <a:spcPct val="115000"/>
              </a:lnSpc>
              <a:spcBef>
                <a:spcPts val="300"/>
              </a:spcBef>
              <a:spcAft>
                <a:spcPts val="0"/>
              </a:spcAft>
              <a:buNone/>
            </a:pPr>
            <a:r>
              <a:rPr lang="en" sz="1200">
                <a:solidFill>
                  <a:schemeClr val="dk1"/>
                </a:solidFill>
                <a:highlight>
                  <a:srgbClr val="F8F9FA"/>
                </a:highlight>
              </a:rPr>
              <a:t>He did not even let the diagnosis OR the HIV community define him or become his “BRAND”</a:t>
            </a:r>
            <a:endParaRPr sz="1200">
              <a:solidFill>
                <a:schemeClr val="dk1"/>
              </a:solidFill>
              <a:highlight>
                <a:srgbClr val="F8F9FA"/>
              </a:highlight>
            </a:endParaRPr>
          </a:p>
          <a:p>
            <a:pPr indent="0" lvl="0" marL="0" rtl="0" algn="l">
              <a:lnSpc>
                <a:spcPct val="115000"/>
              </a:lnSpc>
              <a:spcBef>
                <a:spcPts val="300"/>
              </a:spcBef>
              <a:spcAft>
                <a:spcPts val="0"/>
              </a:spcAft>
              <a:buNone/>
            </a:pPr>
            <a:r>
              <a:rPr lang="en" sz="1050">
                <a:solidFill>
                  <a:schemeClr val="dk1"/>
                </a:solidFill>
                <a:highlight>
                  <a:srgbClr val="F8F9FA"/>
                </a:highlight>
              </a:rPr>
              <a:t> </a:t>
            </a:r>
            <a:endParaRPr sz="1050">
              <a:solidFill>
                <a:schemeClr val="dk1"/>
              </a:solidFill>
              <a:highlight>
                <a:srgbClr val="F8F9FA"/>
              </a:highlight>
            </a:endParaRPr>
          </a:p>
          <a:p>
            <a:pPr indent="0" lvl="0" marL="0" rtl="0" algn="l">
              <a:lnSpc>
                <a:spcPct val="115000"/>
              </a:lnSpc>
              <a:spcBef>
                <a:spcPts val="300"/>
              </a:spcBef>
              <a:spcAft>
                <a:spcPts val="0"/>
              </a:spcAft>
              <a:buNone/>
            </a:pPr>
            <a:r>
              <a:rPr lang="en" sz="1200">
                <a:solidFill>
                  <a:schemeClr val="dk1"/>
                </a:solidFill>
                <a:highlight>
                  <a:srgbClr val="F8F9FA"/>
                </a:highlight>
              </a:rPr>
              <a:t>Since leaving Basketball he has beco</a:t>
            </a:r>
            <a:r>
              <a:rPr lang="en" sz="1200">
                <a:solidFill>
                  <a:schemeClr val="dk1"/>
                </a:solidFill>
                <a:highlight>
                  <a:srgbClr val="F8F9FA"/>
                </a:highlight>
              </a:rPr>
              <a:t>me active in other sports leagues…</a:t>
            </a:r>
            <a:endParaRPr sz="1200">
              <a:solidFill>
                <a:schemeClr val="dk1"/>
              </a:solidFill>
              <a:highlight>
                <a:srgbClr val="F8F9FA"/>
              </a:highlight>
            </a:endParaRPr>
          </a:p>
          <a:p>
            <a:pPr indent="0" lvl="0" marL="0" rtl="0" algn="l">
              <a:lnSpc>
                <a:spcPct val="115000"/>
              </a:lnSpc>
              <a:spcBef>
                <a:spcPts val="300"/>
              </a:spcBef>
              <a:spcAft>
                <a:spcPts val="0"/>
              </a:spcAft>
              <a:buNone/>
            </a:pPr>
            <a:r>
              <a:t/>
            </a:r>
            <a:endParaRPr sz="1200">
              <a:solidFill>
                <a:schemeClr val="dk1"/>
              </a:solidFill>
              <a:highlight>
                <a:srgbClr val="F8F9FA"/>
              </a:highlight>
            </a:endParaRPr>
          </a:p>
          <a:p>
            <a:pPr indent="0" lvl="0" marL="0" rtl="0" algn="l">
              <a:lnSpc>
                <a:spcPct val="115000"/>
              </a:lnSpc>
              <a:spcBef>
                <a:spcPts val="300"/>
              </a:spcBef>
              <a:spcAft>
                <a:spcPts val="0"/>
              </a:spcAft>
              <a:buNone/>
            </a:pPr>
            <a:r>
              <a:rPr lang="en" sz="1200">
                <a:solidFill>
                  <a:srgbClr val="202122"/>
                </a:solidFill>
                <a:highlight>
                  <a:srgbClr val="FFFFFF"/>
                </a:highlight>
              </a:rPr>
              <a:t> He part of the executive </a:t>
            </a:r>
            <a:r>
              <a:rPr lang="en" sz="1200">
                <a:solidFill>
                  <a:srgbClr val="202122"/>
                </a:solidFill>
                <a:highlight>
                  <a:srgbClr val="FFFFFF"/>
                </a:highlight>
              </a:rPr>
              <a:t>management</a:t>
            </a:r>
            <a:r>
              <a:rPr lang="en" sz="1200">
                <a:solidFill>
                  <a:srgbClr val="202122"/>
                </a:solidFill>
                <a:highlight>
                  <a:srgbClr val="FFFFFF"/>
                </a:highlight>
              </a:rPr>
              <a:t> of the LA Dodgers, </a:t>
            </a:r>
            <a:endParaRPr sz="1200">
              <a:solidFill>
                <a:srgbClr val="202122"/>
              </a:solidFill>
              <a:highlight>
                <a:srgbClr val="FFFFFF"/>
              </a:highlight>
            </a:endParaRPr>
          </a:p>
          <a:p>
            <a:pPr indent="0" lvl="0" marL="0" rtl="0" algn="l">
              <a:lnSpc>
                <a:spcPct val="115000"/>
              </a:lnSpc>
              <a:spcBef>
                <a:spcPts val="300"/>
              </a:spcBef>
              <a:spcAft>
                <a:spcPts val="0"/>
              </a:spcAft>
              <a:buNone/>
            </a:pPr>
            <a:r>
              <a:rPr lang="en" sz="1200">
                <a:solidFill>
                  <a:srgbClr val="202122"/>
                </a:solidFill>
                <a:highlight>
                  <a:srgbClr val="FFFFFF"/>
                </a:highlight>
              </a:rPr>
              <a:t>He owns part of the WNBA’s LA Sparks, </a:t>
            </a:r>
            <a:endParaRPr sz="1200">
              <a:solidFill>
                <a:srgbClr val="202122"/>
              </a:solidFill>
              <a:highlight>
                <a:srgbClr val="FFFFFF"/>
              </a:highlight>
            </a:endParaRPr>
          </a:p>
          <a:p>
            <a:pPr indent="0" lvl="0" marL="0" rtl="0" algn="l">
              <a:lnSpc>
                <a:spcPct val="115000"/>
              </a:lnSpc>
              <a:spcBef>
                <a:spcPts val="300"/>
              </a:spcBef>
              <a:spcAft>
                <a:spcPts val="0"/>
              </a:spcAft>
              <a:buNone/>
            </a:pPr>
            <a:r>
              <a:rPr lang="en" sz="1200">
                <a:solidFill>
                  <a:srgbClr val="202122"/>
                </a:solidFill>
                <a:highlight>
                  <a:srgbClr val="FFFFFF"/>
                </a:highlight>
              </a:rPr>
              <a:t>LA Football Club (soccer), </a:t>
            </a:r>
            <a:endParaRPr sz="1200">
              <a:solidFill>
                <a:srgbClr val="202122"/>
              </a:solidFill>
              <a:highlight>
                <a:srgbClr val="FFFFFF"/>
              </a:highlight>
            </a:endParaRPr>
          </a:p>
          <a:p>
            <a:pPr indent="0" lvl="0" marL="0" rtl="0" algn="l">
              <a:lnSpc>
                <a:spcPct val="115000"/>
              </a:lnSpc>
              <a:spcBef>
                <a:spcPts val="300"/>
              </a:spcBef>
              <a:spcAft>
                <a:spcPts val="0"/>
              </a:spcAft>
              <a:buNone/>
            </a:pPr>
            <a:r>
              <a:rPr lang="en" sz="1200">
                <a:solidFill>
                  <a:srgbClr val="202122"/>
                </a:solidFill>
                <a:highlight>
                  <a:srgbClr val="FFFFFF"/>
                </a:highlight>
              </a:rPr>
              <a:t>and the NFL’s Washington Commanders (Redskins for those of us who remember the good ol’ days) </a:t>
            </a:r>
            <a:endParaRPr sz="1200">
              <a:solidFill>
                <a:srgbClr val="202122"/>
              </a:solidFill>
              <a:highlight>
                <a:srgbClr val="FFFFFF"/>
              </a:highlight>
            </a:endParaRPr>
          </a:p>
          <a:p>
            <a:pPr indent="0" lvl="0" marL="0" rtl="0" algn="l">
              <a:lnSpc>
                <a:spcPct val="115000"/>
              </a:lnSpc>
              <a:spcBef>
                <a:spcPts val="300"/>
              </a:spcBef>
              <a:spcAft>
                <a:spcPts val="0"/>
              </a:spcAft>
              <a:buNone/>
            </a:pPr>
            <a:r>
              <a:rPr lang="en" sz="1200">
                <a:solidFill>
                  <a:srgbClr val="202122"/>
                </a:solidFill>
                <a:highlight>
                  <a:srgbClr val="FFFFFF"/>
                </a:highlight>
              </a:rPr>
              <a:t>He has won 14 Sports championships, 6 as a player and 8 as an owner.</a:t>
            </a:r>
            <a:endParaRPr sz="1200">
              <a:solidFill>
                <a:srgbClr val="202122"/>
              </a:solidFill>
              <a:highlight>
                <a:srgbClr val="FFFFFF"/>
              </a:highlight>
            </a:endParaRPr>
          </a:p>
          <a:p>
            <a:pPr indent="0" lvl="0" marL="0" rtl="0" algn="l">
              <a:lnSpc>
                <a:spcPct val="115000"/>
              </a:lnSpc>
              <a:spcBef>
                <a:spcPts val="300"/>
              </a:spcBef>
              <a:spcAft>
                <a:spcPts val="0"/>
              </a:spcAft>
              <a:buNone/>
            </a:pPr>
            <a:r>
              <a:rPr lang="en" sz="1200">
                <a:solidFill>
                  <a:srgbClr val="202122"/>
                </a:solidFill>
                <a:highlight>
                  <a:srgbClr val="FFFFFF"/>
                </a:highlight>
              </a:rPr>
              <a:t>He could just be branded as a champion….</a:t>
            </a:r>
            <a:endParaRPr sz="1200">
              <a:solidFill>
                <a:srgbClr val="202122"/>
              </a:solidFill>
              <a:highlight>
                <a:srgbClr val="FFFFFF"/>
              </a:highlight>
            </a:endParaRPr>
          </a:p>
          <a:p>
            <a:pPr indent="0" lvl="0" marL="0" rtl="0" algn="l">
              <a:lnSpc>
                <a:spcPct val="115000"/>
              </a:lnSpc>
              <a:spcBef>
                <a:spcPts val="300"/>
              </a:spcBef>
              <a:spcAft>
                <a:spcPts val="0"/>
              </a:spcAft>
              <a:buNone/>
            </a:pPr>
            <a:r>
              <a:rPr lang="en" sz="1200">
                <a:solidFill>
                  <a:srgbClr val="202122"/>
                </a:solidFill>
                <a:highlight>
                  <a:srgbClr val="FFFFFF"/>
                </a:highlight>
              </a:rPr>
              <a:t>  </a:t>
            </a:r>
            <a:endParaRPr sz="1200">
              <a:solidFill>
                <a:srgbClr val="202122"/>
              </a:solidFill>
              <a:highlight>
                <a:srgbClr val="FFFFFF"/>
              </a:highlight>
            </a:endParaRPr>
          </a:p>
          <a:p>
            <a:pPr indent="0" lvl="0" marL="0" rtl="0" algn="l">
              <a:lnSpc>
                <a:spcPct val="115000"/>
              </a:lnSpc>
              <a:spcBef>
                <a:spcPts val="300"/>
              </a:spcBef>
              <a:spcAft>
                <a:spcPts val="0"/>
              </a:spcAft>
              <a:buNone/>
            </a:pPr>
            <a:r>
              <a:rPr lang="en" sz="1200">
                <a:solidFill>
                  <a:srgbClr val="202122"/>
                </a:solidFill>
                <a:highlight>
                  <a:srgbClr val="FFFFFF"/>
                </a:highlight>
              </a:rPr>
              <a:t>BUT</a:t>
            </a:r>
            <a:endParaRPr sz="1200">
              <a:solidFill>
                <a:srgbClr val="202122"/>
              </a:solidFill>
              <a:highlight>
                <a:srgbClr val="FFFFFF"/>
              </a:highlight>
            </a:endParaRPr>
          </a:p>
          <a:p>
            <a:pPr indent="0" lvl="0" marL="0" rtl="0" algn="l">
              <a:lnSpc>
                <a:spcPct val="115000"/>
              </a:lnSpc>
              <a:spcBef>
                <a:spcPts val="300"/>
              </a:spcBef>
              <a:spcAft>
                <a:spcPts val="0"/>
              </a:spcAft>
              <a:buNone/>
            </a:pPr>
            <a:r>
              <a:t/>
            </a:r>
            <a:endParaRPr sz="1200">
              <a:solidFill>
                <a:srgbClr val="202122"/>
              </a:solidFill>
              <a:highlight>
                <a:srgbClr val="FFFFFF"/>
              </a:highlight>
            </a:endParaRPr>
          </a:p>
          <a:p>
            <a:pPr indent="0" lvl="0" marL="0" rtl="0" algn="l">
              <a:lnSpc>
                <a:spcPct val="115000"/>
              </a:lnSpc>
              <a:spcBef>
                <a:spcPts val="300"/>
              </a:spcBef>
              <a:spcAft>
                <a:spcPts val="0"/>
              </a:spcAft>
              <a:buNone/>
            </a:pPr>
            <a:r>
              <a:rPr lang="en" sz="1200">
                <a:solidFill>
                  <a:srgbClr val="202122"/>
                </a:solidFill>
                <a:highlight>
                  <a:srgbClr val="FFFFFF"/>
                </a:highlight>
              </a:rPr>
              <a:t>He is also the Founder and CEO of Magic Johnson Enterprises.  </a:t>
            </a:r>
            <a:endParaRPr sz="1200">
              <a:solidFill>
                <a:srgbClr val="202122"/>
              </a:solidFill>
              <a:highlight>
                <a:srgbClr val="FFFFFF"/>
              </a:highlight>
            </a:endParaRPr>
          </a:p>
          <a:p>
            <a:pPr indent="0" lvl="0" marL="0" rtl="0" algn="l">
              <a:lnSpc>
                <a:spcPct val="115000"/>
              </a:lnSpc>
              <a:spcBef>
                <a:spcPts val="300"/>
              </a:spcBef>
              <a:spcAft>
                <a:spcPts val="0"/>
              </a:spcAft>
              <a:buNone/>
            </a:pPr>
            <a:r>
              <a:t/>
            </a:r>
            <a:endParaRPr sz="1200">
              <a:solidFill>
                <a:srgbClr val="202122"/>
              </a:solidFill>
              <a:highlight>
                <a:srgbClr val="FFFFFF"/>
              </a:highlight>
            </a:endParaRPr>
          </a:p>
          <a:p>
            <a:pPr indent="0" lvl="0" marL="0" rtl="0" algn="l">
              <a:lnSpc>
                <a:spcPct val="115000"/>
              </a:lnSpc>
              <a:spcBef>
                <a:spcPts val="300"/>
              </a:spcBef>
              <a:spcAft>
                <a:spcPts val="0"/>
              </a:spcAft>
              <a:buNone/>
            </a:pPr>
            <a:r>
              <a:rPr lang="en" sz="1200">
                <a:solidFill>
                  <a:srgbClr val="202122"/>
                </a:solidFill>
                <a:highlight>
                  <a:srgbClr val="FFFFFF"/>
                </a:highlight>
              </a:rPr>
              <a:t>This conglomerate has a net worth of $700 million. </a:t>
            </a:r>
            <a:endParaRPr sz="1200">
              <a:solidFill>
                <a:srgbClr val="202122"/>
              </a:solidFill>
              <a:highlight>
                <a:srgbClr val="FFFFFF"/>
              </a:highlight>
            </a:endParaRPr>
          </a:p>
          <a:p>
            <a:pPr indent="0" lvl="0" marL="0" rtl="0" algn="l">
              <a:lnSpc>
                <a:spcPct val="115000"/>
              </a:lnSpc>
              <a:spcBef>
                <a:spcPts val="300"/>
              </a:spcBef>
              <a:spcAft>
                <a:spcPts val="0"/>
              </a:spcAft>
              <a:buNone/>
            </a:pPr>
            <a:r>
              <a:rPr lang="en" sz="1200">
                <a:solidFill>
                  <a:srgbClr val="202122"/>
                </a:solidFill>
                <a:highlight>
                  <a:srgbClr val="FFFFFF"/>
                </a:highlight>
              </a:rPr>
              <a:t> It has stakes in movie theaters, food services (if you have eaten at Disney you have eaten Magics food)</a:t>
            </a:r>
            <a:endParaRPr sz="1200">
              <a:solidFill>
                <a:srgbClr val="202122"/>
              </a:solidFill>
              <a:highlight>
                <a:srgbClr val="FFFFFF"/>
              </a:highlight>
            </a:endParaRPr>
          </a:p>
          <a:p>
            <a:pPr indent="0" lvl="0" marL="0" rtl="0" algn="l">
              <a:lnSpc>
                <a:spcPct val="115000"/>
              </a:lnSpc>
              <a:spcBef>
                <a:spcPts val="300"/>
              </a:spcBef>
              <a:spcAft>
                <a:spcPts val="0"/>
              </a:spcAft>
              <a:buNone/>
            </a:pPr>
            <a:r>
              <a:rPr lang="en" sz="1200">
                <a:solidFill>
                  <a:srgbClr val="202122"/>
                </a:solidFill>
                <a:highlight>
                  <a:srgbClr val="FFFFFF"/>
                </a:highlight>
              </a:rPr>
              <a:t> Cable TV networks, Real Estate,</a:t>
            </a:r>
            <a:endParaRPr sz="1200">
              <a:solidFill>
                <a:srgbClr val="202122"/>
              </a:solidFill>
              <a:highlight>
                <a:srgbClr val="FFFFFF"/>
              </a:highlight>
            </a:endParaRPr>
          </a:p>
          <a:p>
            <a:pPr indent="0" lvl="0" marL="0" rtl="0" algn="l">
              <a:lnSpc>
                <a:spcPct val="115000"/>
              </a:lnSpc>
              <a:spcBef>
                <a:spcPts val="300"/>
              </a:spcBef>
              <a:spcAft>
                <a:spcPts val="0"/>
              </a:spcAft>
              <a:buNone/>
            </a:pPr>
            <a:r>
              <a:rPr lang="en" sz="1200">
                <a:solidFill>
                  <a:srgbClr val="202122"/>
                </a:solidFill>
                <a:highlight>
                  <a:srgbClr val="FFFFFF"/>
                </a:highlight>
              </a:rPr>
              <a:t> a Life Insurance Company, which manages $14.5 billion in annuities, life insurance and other financial products.  </a:t>
            </a:r>
            <a:endParaRPr sz="1200">
              <a:solidFill>
                <a:srgbClr val="202122"/>
              </a:solidFill>
              <a:highlight>
                <a:srgbClr val="FFFFFF"/>
              </a:highlight>
            </a:endParaRPr>
          </a:p>
          <a:p>
            <a:pPr indent="0" lvl="0" marL="0" rtl="0" algn="l">
              <a:lnSpc>
                <a:spcPct val="115000"/>
              </a:lnSpc>
              <a:spcBef>
                <a:spcPts val="300"/>
              </a:spcBef>
              <a:spcAft>
                <a:spcPts val="0"/>
              </a:spcAft>
              <a:buNone/>
            </a:pPr>
            <a:r>
              <a:rPr lang="en" sz="1200">
                <a:solidFill>
                  <a:srgbClr val="202122"/>
                </a:solidFill>
                <a:highlight>
                  <a:srgbClr val="FFFFFF"/>
                </a:highlight>
              </a:rPr>
              <a:t>He is one of only 5 professional athletes to achieve </a:t>
            </a:r>
            <a:r>
              <a:rPr lang="en" sz="1200">
                <a:solidFill>
                  <a:srgbClr val="202122"/>
                </a:solidFill>
                <a:highlight>
                  <a:srgbClr val="FFFFFF"/>
                </a:highlight>
              </a:rPr>
              <a:t>billionaire</a:t>
            </a:r>
            <a:r>
              <a:rPr lang="en" sz="1200">
                <a:solidFill>
                  <a:srgbClr val="202122"/>
                </a:solidFill>
                <a:highlight>
                  <a:srgbClr val="FFFFFF"/>
                </a:highlight>
              </a:rPr>
              <a:t> status. </a:t>
            </a:r>
            <a:endParaRPr sz="1200">
              <a:solidFill>
                <a:srgbClr val="202122"/>
              </a:solidFill>
              <a:highlight>
                <a:srgbClr val="FFFFFF"/>
              </a:highlight>
            </a:endParaRPr>
          </a:p>
          <a:p>
            <a:pPr indent="0" lvl="0" marL="0" rtl="0" algn="l">
              <a:lnSpc>
                <a:spcPct val="115000"/>
              </a:lnSpc>
              <a:spcBef>
                <a:spcPts val="300"/>
              </a:spcBef>
              <a:spcAft>
                <a:spcPts val="0"/>
              </a:spcAft>
              <a:buNone/>
            </a:pPr>
            <a:r>
              <a:rPr lang="en" sz="1200">
                <a:solidFill>
                  <a:srgbClr val="202122"/>
                </a:solidFill>
                <a:highlight>
                  <a:srgbClr val="FFFFFF"/>
                </a:highlight>
              </a:rPr>
              <a:t> In 2023 his net worth was listed at 1.2 billion dollars.</a:t>
            </a:r>
            <a:endParaRPr sz="1200">
              <a:solidFill>
                <a:srgbClr val="202122"/>
              </a:solidFill>
              <a:highlight>
                <a:srgbClr val="FFFFFF"/>
              </a:highlight>
            </a:endParaRPr>
          </a:p>
          <a:p>
            <a:pPr indent="0" lvl="0" marL="0" rtl="0" algn="l">
              <a:lnSpc>
                <a:spcPct val="115000"/>
              </a:lnSpc>
              <a:spcBef>
                <a:spcPts val="300"/>
              </a:spcBef>
              <a:spcAft>
                <a:spcPts val="0"/>
              </a:spcAft>
              <a:buNone/>
            </a:pPr>
            <a:r>
              <a:t/>
            </a:r>
            <a:endParaRPr sz="1200">
              <a:solidFill>
                <a:srgbClr val="202122"/>
              </a:solidFill>
              <a:highlight>
                <a:srgbClr val="FFFFFF"/>
              </a:highlight>
            </a:endParaRPr>
          </a:p>
          <a:p>
            <a:pPr indent="0" lvl="0" marL="0" rtl="0" algn="l">
              <a:lnSpc>
                <a:spcPct val="115000"/>
              </a:lnSpc>
              <a:spcBef>
                <a:spcPts val="300"/>
              </a:spcBef>
              <a:spcAft>
                <a:spcPts val="0"/>
              </a:spcAft>
              <a:buNone/>
            </a:pPr>
            <a:r>
              <a:rPr lang="en" sz="1200">
                <a:solidFill>
                  <a:srgbClr val="202122"/>
                </a:solidFill>
                <a:highlight>
                  <a:srgbClr val="FFFFFF"/>
                </a:highlight>
              </a:rPr>
              <a:t>Yes, he faces struggles…he has an openly gay son…</a:t>
            </a:r>
            <a:endParaRPr sz="1200">
              <a:solidFill>
                <a:srgbClr val="202122"/>
              </a:solidFill>
              <a:highlight>
                <a:srgbClr val="FFFFFF"/>
              </a:highlight>
            </a:endParaRPr>
          </a:p>
          <a:p>
            <a:pPr indent="0" lvl="0" marL="0" rtl="0" algn="l">
              <a:lnSpc>
                <a:spcPct val="115000"/>
              </a:lnSpc>
              <a:spcBef>
                <a:spcPts val="300"/>
              </a:spcBef>
              <a:spcAft>
                <a:spcPts val="0"/>
              </a:spcAft>
              <a:buNone/>
            </a:pPr>
            <a:r>
              <a:t/>
            </a:r>
            <a:endParaRPr sz="1200">
              <a:solidFill>
                <a:srgbClr val="202122"/>
              </a:solidFill>
              <a:highlight>
                <a:srgbClr val="FFFFFF"/>
              </a:highlight>
            </a:endParaRPr>
          </a:p>
          <a:p>
            <a:pPr indent="0" lvl="0" marL="0" rtl="0" algn="l">
              <a:lnSpc>
                <a:spcPct val="115000"/>
              </a:lnSpc>
              <a:spcBef>
                <a:spcPts val="300"/>
              </a:spcBef>
              <a:spcAft>
                <a:spcPts val="0"/>
              </a:spcAft>
              <a:buClr>
                <a:schemeClr val="dk1"/>
              </a:buClr>
              <a:buSzPts val="1100"/>
              <a:buFont typeface="Arial"/>
              <a:buNone/>
            </a:pPr>
            <a:r>
              <a:rPr lang="en" sz="1200">
                <a:solidFill>
                  <a:srgbClr val="202122"/>
                </a:solidFill>
                <a:highlight>
                  <a:srgbClr val="FFFFFF"/>
                </a:highlight>
              </a:rPr>
              <a:t>Oh, and he is openly Christian, and has been quoted saying “ his faith is the most important thing in his life”…</a:t>
            </a:r>
            <a:endParaRPr sz="1200">
              <a:solidFill>
                <a:srgbClr val="202122"/>
              </a:solidFill>
              <a:highlight>
                <a:srgbClr val="FFFFFF"/>
              </a:highlight>
            </a:endParaRPr>
          </a:p>
          <a:p>
            <a:pPr indent="0" lvl="0" marL="0" rtl="0" algn="l">
              <a:lnSpc>
                <a:spcPct val="115000"/>
              </a:lnSpc>
              <a:spcBef>
                <a:spcPts val="300"/>
              </a:spcBef>
              <a:spcAft>
                <a:spcPts val="0"/>
              </a:spcAft>
              <a:buNone/>
            </a:pPr>
            <a:r>
              <a:rPr lang="en" sz="1200">
                <a:solidFill>
                  <a:srgbClr val="202122"/>
                </a:solidFill>
                <a:highlight>
                  <a:srgbClr val="FFFFFF"/>
                </a:highlight>
              </a:rPr>
              <a:t>in every opportunity he gives God glory…</a:t>
            </a:r>
            <a:endParaRPr sz="1200">
              <a:solidFill>
                <a:srgbClr val="202122"/>
              </a:solidFill>
              <a:highlight>
                <a:srgbClr val="FFFFFF"/>
              </a:highlight>
            </a:endParaRPr>
          </a:p>
          <a:p>
            <a:pPr indent="0" lvl="0" marL="0" rtl="0" algn="l">
              <a:lnSpc>
                <a:spcPct val="115000"/>
              </a:lnSpc>
              <a:spcBef>
                <a:spcPts val="300"/>
              </a:spcBef>
              <a:spcAft>
                <a:spcPts val="0"/>
              </a:spcAft>
              <a:buNone/>
            </a:pPr>
            <a:r>
              <a:t/>
            </a:r>
            <a:endParaRPr sz="1200">
              <a:solidFill>
                <a:srgbClr val="202122"/>
              </a:solidFill>
              <a:highlight>
                <a:srgbClr val="FFFFFF"/>
              </a:highlight>
            </a:endParaRPr>
          </a:p>
          <a:p>
            <a:pPr indent="0" lvl="0" marL="0" rtl="0" algn="l">
              <a:lnSpc>
                <a:spcPct val="115000"/>
              </a:lnSpc>
              <a:spcBef>
                <a:spcPts val="300"/>
              </a:spcBef>
              <a:spcAft>
                <a:spcPts val="0"/>
              </a:spcAft>
              <a:buNone/>
            </a:pPr>
            <a:r>
              <a:rPr lang="en" sz="1200">
                <a:solidFill>
                  <a:srgbClr val="202122"/>
                </a:solidFill>
                <a:highlight>
                  <a:srgbClr val="FFFFFF"/>
                </a:highlight>
              </a:rPr>
              <a:t>What if he let his identity stay in Nov 7, 1991?  </a:t>
            </a:r>
            <a:endParaRPr sz="1200">
              <a:solidFill>
                <a:srgbClr val="202122"/>
              </a:solidFill>
              <a:highlight>
                <a:srgbClr val="FFFFFF"/>
              </a:highlight>
            </a:endParaRPr>
          </a:p>
          <a:p>
            <a:pPr indent="0" lvl="0" marL="0" rtl="0" algn="l">
              <a:lnSpc>
                <a:spcPct val="115000"/>
              </a:lnSpc>
              <a:spcBef>
                <a:spcPts val="300"/>
              </a:spcBef>
              <a:spcAft>
                <a:spcPts val="0"/>
              </a:spcAft>
              <a:buNone/>
            </a:pPr>
            <a:r>
              <a:t/>
            </a:r>
            <a:endParaRPr sz="1050">
              <a:solidFill>
                <a:schemeClr val="dk1"/>
              </a:solidFill>
              <a:highlight>
                <a:srgbClr val="F8F9FA"/>
              </a:highlight>
            </a:endParaRPr>
          </a:p>
          <a:p>
            <a:pPr indent="0" lvl="0" marL="0" rtl="0" algn="l">
              <a:spcBef>
                <a:spcPts val="10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f2d672768c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f2d672768c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f2d672768c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f2d672768c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f2d672768c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f2d672768c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all of those examples have moved from moment to moment staying true to themselves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over how other people saw them,</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where other people told them they fit in</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even when other people told them they had to leave.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Elon stepped away as CEO of Tesla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Brene left the education spac</a:t>
            </a:r>
            <a:endParaRPr/>
          </a:p>
          <a:p>
            <a:pPr indent="0" lvl="0" marL="0" rtl="0" algn="l">
              <a:spcBef>
                <a:spcPts val="0"/>
              </a:spcBef>
              <a:spcAft>
                <a:spcPts val="0"/>
              </a:spcAft>
              <a:buNone/>
            </a:pPr>
            <a:r>
              <a:rPr lang="en"/>
              <a:t>e</a:t>
            </a:r>
            <a:endParaRPr/>
          </a:p>
          <a:p>
            <a:pPr indent="0" lvl="0" marL="0" rtl="0" algn="l">
              <a:spcBef>
                <a:spcPts val="0"/>
              </a:spcBef>
              <a:spcAft>
                <a:spcPts val="0"/>
              </a:spcAft>
              <a:buNone/>
            </a:pPr>
            <a:r>
              <a:rPr lang="en"/>
              <a:t>Magic was forced into “retirement”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they had calling that drove them.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section is about getting well defined in these 3.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What does that look like?</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f2d672768c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f2d672768c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 are in your calling you will have a pigeonhole.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hear all the time, “resist the pigeonhole”  NO, Find and define the </a:t>
            </a:r>
            <a:r>
              <a:rPr lang="en"/>
              <a:t>pigeonhole</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are looking for the thing that ONLY you can do.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thing you can’t find anyone else that serves that purpose, that people or potential clients can say “I can’t find anyone like you”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Find that spot for which God made you and DEFINE it because it’s YOURS!</a:t>
            </a:r>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f3b8e2ef95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f3b8e2ef95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You will be molded by the things that you care about most.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Those things you care about most are your core values.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Discovering your core values and writing them out matters.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f3b8e2ef9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f3b8e2ef9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There is a passion </a:t>
            </a:r>
            <a:r>
              <a:rPr lang="en">
                <a:solidFill>
                  <a:schemeClr val="dk1"/>
                </a:solidFill>
              </a:rPr>
              <a:t>component</a:t>
            </a:r>
            <a:r>
              <a:rPr lang="en">
                <a:solidFill>
                  <a:schemeClr val="dk1"/>
                </a:solidFill>
              </a:rPr>
              <a:t> as well, that reflex piece of “I care alot about this…”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Passion drives you past the acceptance by others,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 it drives you past the headwinds.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You are going to need to know what </a:t>
            </a:r>
            <a:r>
              <a:rPr lang="en">
                <a:solidFill>
                  <a:schemeClr val="dk1"/>
                </a:solidFill>
              </a:rPr>
              <a:t>your</a:t>
            </a:r>
            <a:r>
              <a:rPr lang="en">
                <a:solidFill>
                  <a:schemeClr val="dk1"/>
                </a:solidFill>
              </a:rPr>
              <a:t> passions are and whether or not they are God Honoring.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f2d672768c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f2d672768c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our Co-mission with God….</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f3b8e2ef95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f3b8e2ef95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As we talked about a couple of sessions ago, God gave us natural talents to use to grow HIS Kingdom.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Those talents will enable us to do just that….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IF we know what they are and begin to FOCUS on their use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We need to embrace them.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Our tendency is to discount them as “not good enough”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 Instead double down on them and </a:t>
            </a:r>
            <a:r>
              <a:rPr lang="en">
                <a:solidFill>
                  <a:schemeClr val="dk1"/>
                </a:solidFill>
              </a:rPr>
              <a:t>continue</a:t>
            </a:r>
            <a:r>
              <a:rPr lang="en">
                <a:solidFill>
                  <a:schemeClr val="dk1"/>
                </a:solidFill>
              </a:rPr>
              <a:t> to invest in them so they are exuding from you.</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f3b8e2ef95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2f3b8e2ef95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When they begin to exude other people will </a:t>
            </a:r>
            <a:r>
              <a:rPr lang="en">
                <a:solidFill>
                  <a:schemeClr val="dk1"/>
                </a:solidFill>
              </a:rPr>
              <a:t>begin to know you by them and your specialty.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 heading on your virtual business card is your name and your specialty.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(In what role….)”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This is what we are in search of.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Discovering this is important.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Why?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f3b8e2ef95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f3b8e2ef95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Because, a</a:t>
            </a:r>
            <a:r>
              <a:rPr lang="en">
                <a:solidFill>
                  <a:schemeClr val="dk1"/>
                </a:solidFill>
              </a:rPr>
              <a:t>s you answer these questions it leads to how you are going to want people to introduce you.</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You want them to introduce you using your brand description.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It’s like having a bumper sticker and people knowing exactly who’s driving based on what it says.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Have you edited yours yet?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f2d672768c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f2d672768c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one of the table exercises today…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Just know….It will take more than today to get it perfected…or at least worthy of a bumper sticker.</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f2d672768c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f2d672768c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we move away from branding, or how we begin to get introduced based our gifts we are going to start to </a:t>
            </a:r>
            <a:r>
              <a:rPr lang="en"/>
              <a:t>examine where our calling is and our purpose while we are here on Earth.</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f3b8e2ef95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f3b8e2ef95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 hope you remember this diagram from the previous session where we talked about the triangulation of our potential, passion and purpose.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Diagram (explain the how, who/what and why)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as we look at this diagram we can see where activities in our life may fit into one or maybe a couple of the spaces.</a:t>
            </a:r>
            <a:endParaRPr>
              <a:solidFill>
                <a:schemeClr val="dk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f3b8e2ef95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f3b8e2ef95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If you are in a space where your potential is utilized at a high level and they are aligned with your passion that would be a REALLY good career.</a:t>
            </a:r>
            <a:endParaRPr>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f3b8e2ef95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f3b8e2ef95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Some activities we are involved in my </a:t>
            </a:r>
            <a:r>
              <a:rPr lang="en">
                <a:solidFill>
                  <a:schemeClr val="dk1"/>
                </a:solidFill>
              </a:rPr>
              <a:t>combine</a:t>
            </a:r>
            <a:r>
              <a:rPr lang="en">
                <a:solidFill>
                  <a:schemeClr val="dk1"/>
                </a:solidFill>
              </a:rPr>
              <a:t> our passion,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who you are serving and with our purpose, they why you are serving,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but it requires very little of any of your natural talents…for example sweeping the church,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then it’s somewhat </a:t>
            </a:r>
            <a:r>
              <a:rPr lang="en">
                <a:solidFill>
                  <a:schemeClr val="dk1"/>
                </a:solidFill>
              </a:rPr>
              <a:t>fulfilling</a:t>
            </a:r>
            <a:r>
              <a:rPr lang="en">
                <a:solidFill>
                  <a:schemeClr val="dk1"/>
                </a:solidFill>
              </a:rPr>
              <a:t> it has a name……volunteer.</a:t>
            </a:r>
            <a:endParaRPr>
              <a:solidFill>
                <a:schemeClr val="dk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f3b8e2ef95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2f3b8e2ef95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There are some </a:t>
            </a:r>
            <a:r>
              <a:rPr lang="en">
                <a:solidFill>
                  <a:schemeClr val="dk1"/>
                </a:solidFill>
              </a:rPr>
              <a:t>activities</a:t>
            </a:r>
            <a:r>
              <a:rPr lang="en">
                <a:solidFill>
                  <a:schemeClr val="dk1"/>
                </a:solidFill>
              </a:rPr>
              <a:t> that use your talent at a high degree, you are very clear on the why you are doing it but you lack any passion for it at all.</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That is called duty.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It’s just an act of service you know you have to do.</a:t>
            </a:r>
            <a:endParaRPr>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f3b8e2ef95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2f3b8e2ef95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What </a:t>
            </a:r>
            <a:r>
              <a:rPr lang="en">
                <a:solidFill>
                  <a:schemeClr val="dk1"/>
                </a:solidFill>
              </a:rPr>
              <a:t>we</a:t>
            </a:r>
            <a:r>
              <a:rPr lang="en">
                <a:solidFill>
                  <a:schemeClr val="dk1"/>
                </a:solidFill>
              </a:rPr>
              <a:t> are looking for is LifeMission.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It’s the sweetspot of all of these things.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It’s where your talent is in FULL display with who or what you feel like serving based on the outcomes of the work that you were born to see happen.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is called calling convergence.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f2d672768c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f2d672768c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It’s hard for us at Englewood to believe this, because we hear it weekly, but the majority of churchgoers don’t know what the Great Commission is.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That means that when you walk in the average church half of the room has no idea of the most important thing on God’s heart.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Today we are going to make sure that there is a clear understanding of the Great Commission…WHY?  Because that is a MASSIVE part of your individual Life Mission.</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2f3b8e2ef95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2f3b8e2ef95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we explore LifeMission and those three areas I am </a:t>
            </a:r>
            <a:r>
              <a:rPr lang="en"/>
              <a:t>going to begin with Potential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Again, this is a diagram we have seen two sessions ago.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is an </a:t>
            </a:r>
            <a:r>
              <a:rPr lang="en"/>
              <a:t>efficient way to examine how you are being used based on the God designed potential.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helps us see where we can be extremely effective  with the use of our Natural Talents and Unique Abilities in a way that no one else has been designed to do.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will spend time on this in future sessions</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f3b8e2ef95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2f3b8e2ef95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we look at Passion, we look at God’s Heart coming alive in you.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Where what you care deeply about and want to see changed in the world is heavy on God’s heart.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word desire when broken down to its </a:t>
            </a:r>
            <a:r>
              <a:rPr lang="en"/>
              <a:t>beginning</a:t>
            </a:r>
            <a:r>
              <a:rPr lang="en"/>
              <a:t> translation it actually tells us where they come from.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de - from</a:t>
            </a:r>
            <a:endParaRPr/>
          </a:p>
          <a:p>
            <a:pPr indent="0" lvl="0" marL="0" rtl="0" algn="l">
              <a:spcBef>
                <a:spcPts val="0"/>
              </a:spcBef>
              <a:spcAft>
                <a:spcPts val="0"/>
              </a:spcAft>
              <a:buNone/>
            </a:pPr>
            <a:r>
              <a:rPr lang="en"/>
              <a:t>sire - father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from THE FATHER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will unpack that in later sessions as well.</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f3b8e2ef95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2f3b8e2ef95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Today </a:t>
            </a:r>
            <a:r>
              <a:rPr lang="en"/>
              <a:t>we are focused on </a:t>
            </a:r>
            <a:r>
              <a:rPr lang="en"/>
              <a:t>Purpose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Slide…</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f3b8e2ef95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2f3b8e2ef95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Slide.</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f3b8e2ef95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2f3b8e2ef95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Jesus had a lot to say about purpose.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can be summarized this way….LOVE GOD, LOVE PEOPLE.</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2f3b8e2ef95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2f3b8e2ef95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Again we see Jesus speak of purpose.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can be summed up as well….MAKE DISCIPLES</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f3b8e2ef95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2f3b8e2ef95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this is the </a:t>
            </a:r>
            <a:r>
              <a:rPr lang="en"/>
              <a:t>Purpose</a:t>
            </a:r>
            <a:r>
              <a:rPr lang="en"/>
              <a:t> of Jesus, then ANY purpose we have fits perfectly under that.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2f3b8e2ef95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2f3b8e2ef95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 has to be all three…..</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2f3b8e2ef95_0_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2f3b8e2ef95_0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2f3b8e2ef95_0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2f3b8e2ef95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f2d672768c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f2d672768c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does scripture say about it?</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2f3b8e2ef95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2f3b8e2ef95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Love God, Love People, Make Disciples is the Compass we should use to guide us to our purpose.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Whatever our individual purposes are they will always be about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Loving God, Loving People, and Making Disciples.</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2f3b8e2ef95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2f3b8e2ef95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Jesus work was an how they gives us a picture of his purpose.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Remember</a:t>
            </a:r>
            <a:r>
              <a:rPr lang="en"/>
              <a:t> we have talked about Jesus having a calling.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Here we see him in the Garden of Gethsemane actually praying just that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God had commissioned Jesus to a set of work.  That work had a purpose.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can find lots of examples of that purpose.</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2f3b8e2ef95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2f3b8e2ef95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are just there of those </a:t>
            </a:r>
            <a:r>
              <a:rPr lang="en"/>
              <a:t>references</a:t>
            </a:r>
            <a:r>
              <a:rPr lang="en"/>
              <a:t> to </a:t>
            </a:r>
            <a:r>
              <a:rPr lang="en"/>
              <a:t>purpose</a:t>
            </a:r>
            <a:r>
              <a:rPr lang="en"/>
              <a:t> of the work.  Remember, purpose is the WHY we do things….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(slide)</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2f3b8e2ef95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2f3b8e2ef95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we take these examples we can create a LifeMission Statement.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Take a look at the structure of the statement.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First is what Jesus is doing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Second is the reason he is doing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when we develop Mission Statement for ourselves this is the structure for those statements…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and Why.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time around the table today for this session will be a </a:t>
            </a:r>
            <a:r>
              <a:rPr lang="en"/>
              <a:t>first</a:t>
            </a:r>
            <a:r>
              <a:rPr lang="en"/>
              <a:t> draft for that personal statement.</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2f3b8e2ef95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2f3b8e2ef95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2f3b8e2ef95_0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2f3b8e2ef95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Spectral"/>
                <a:ea typeface="Spectral"/>
                <a:cs typeface="Spectral"/>
                <a:sym typeface="Spectral"/>
              </a:rPr>
              <a:t>I’m Chris Vester, I am a bold man who acts with </a:t>
            </a:r>
            <a:r>
              <a:rPr lang="en" sz="1200">
                <a:solidFill>
                  <a:schemeClr val="dk1"/>
                </a:solidFill>
                <a:latin typeface="Spectral"/>
                <a:ea typeface="Spectral"/>
                <a:cs typeface="Spectral"/>
                <a:sym typeface="Spectral"/>
              </a:rPr>
              <a:t>integrity</a:t>
            </a:r>
            <a:r>
              <a:rPr lang="en" sz="1200">
                <a:solidFill>
                  <a:schemeClr val="dk1"/>
                </a:solidFill>
                <a:latin typeface="Spectral"/>
                <a:ea typeface="Spectral"/>
                <a:cs typeface="Spectral"/>
                <a:sym typeface="Spectral"/>
              </a:rPr>
              <a:t> and from love.  I stand as a beacon pointing to God’s grace and mercy.  My LifeMission is to lead  men to Godly leadership of anywhere  they place their feet  and ministering to couples alongside Suzanne in a way that has a measurable impact on the success rate of marriages.</a:t>
            </a:r>
            <a:endParaRPr sz="1200">
              <a:solidFill>
                <a:schemeClr val="dk1"/>
              </a:solidFill>
              <a:latin typeface="Spectral"/>
              <a:ea typeface="Spectral"/>
              <a:cs typeface="Spectral"/>
              <a:sym typeface="Spectra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Spectral"/>
              <a:ea typeface="Spectral"/>
              <a:cs typeface="Spectral"/>
              <a:sym typeface="Spectral"/>
            </a:endParaRPr>
          </a:p>
          <a:p>
            <a:pPr indent="0" lvl="0" marL="0" rtl="0" algn="l">
              <a:spcBef>
                <a:spcPts val="0"/>
              </a:spcBef>
              <a:spcAft>
                <a:spcPts val="0"/>
              </a:spcAft>
              <a:buClr>
                <a:schemeClr val="dk1"/>
              </a:buClr>
              <a:buSzPts val="1100"/>
              <a:buFont typeface="Arial"/>
              <a:buNone/>
            </a:pPr>
            <a:r>
              <a:rPr lang="en" sz="1200">
                <a:solidFill>
                  <a:schemeClr val="dk1"/>
                </a:solidFill>
                <a:latin typeface="Spectral"/>
                <a:ea typeface="Spectral"/>
                <a:cs typeface="Spectral"/>
                <a:sym typeface="Spectral"/>
              </a:rPr>
              <a:t>I hope you see how this statement helps me define my personal brand and what my mission work is and then the why I am doing it. </a:t>
            </a:r>
            <a:endParaRPr sz="1200">
              <a:solidFill>
                <a:schemeClr val="dk1"/>
              </a:solidFill>
              <a:latin typeface="Spectral"/>
              <a:ea typeface="Spectral"/>
              <a:cs typeface="Spectral"/>
              <a:sym typeface="Spectra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Spectral"/>
              <a:ea typeface="Spectral"/>
              <a:cs typeface="Spectral"/>
              <a:sym typeface="Spectral"/>
            </a:endParaRPr>
          </a:p>
          <a:p>
            <a:pPr indent="0" lvl="0" marL="0" rtl="0" algn="l">
              <a:spcBef>
                <a:spcPts val="0"/>
              </a:spcBef>
              <a:spcAft>
                <a:spcPts val="0"/>
              </a:spcAft>
              <a:buClr>
                <a:schemeClr val="dk1"/>
              </a:buClr>
              <a:buSzPts val="1100"/>
              <a:buFont typeface="Arial"/>
              <a:buNone/>
            </a:pPr>
            <a:r>
              <a:rPr lang="en" sz="1200">
                <a:solidFill>
                  <a:schemeClr val="dk1"/>
                </a:solidFill>
                <a:latin typeface="Spectral"/>
                <a:ea typeface="Spectral"/>
                <a:cs typeface="Spectral"/>
                <a:sym typeface="Spectral"/>
              </a:rPr>
              <a:t>I hope you also see the larger mission in it as well….Love God, Love People, Make Disciples.</a:t>
            </a:r>
            <a:endParaRPr sz="1200">
              <a:solidFill>
                <a:schemeClr val="dk1"/>
              </a:solidFill>
              <a:latin typeface="Spectral"/>
              <a:ea typeface="Spectral"/>
              <a:cs typeface="Spectral"/>
              <a:sym typeface="Spectra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Spectral"/>
              <a:ea typeface="Spectral"/>
              <a:cs typeface="Spectral"/>
              <a:sym typeface="Spectral"/>
            </a:endParaRPr>
          </a:p>
          <a:p>
            <a:pPr indent="0" lvl="0" marL="0" rtl="0" algn="l">
              <a:spcBef>
                <a:spcPts val="0"/>
              </a:spcBef>
              <a:spcAft>
                <a:spcPts val="0"/>
              </a:spcAft>
              <a:buClr>
                <a:schemeClr val="dk1"/>
              </a:buClr>
              <a:buSzPts val="1100"/>
              <a:buFont typeface="Arial"/>
              <a:buNone/>
            </a:pPr>
            <a:r>
              <a:rPr lang="en" sz="1200">
                <a:solidFill>
                  <a:schemeClr val="dk1"/>
                </a:solidFill>
                <a:latin typeface="Spectral"/>
                <a:ea typeface="Spectral"/>
                <a:cs typeface="Spectral"/>
                <a:sym typeface="Spectral"/>
              </a:rPr>
              <a:t>Today is about the first draft.   There is a sample beginning framwork to get the juices flowing</a:t>
            </a:r>
            <a:r>
              <a:rPr lang="en" sz="1000">
                <a:solidFill>
                  <a:schemeClr val="dk1"/>
                </a:solidFill>
                <a:latin typeface="Spectral"/>
                <a:ea typeface="Spectral"/>
                <a:cs typeface="Spectral"/>
                <a:sym typeface="Spectral"/>
              </a:rPr>
              <a:t>.</a:t>
            </a:r>
            <a:endParaRPr sz="1000">
              <a:solidFill>
                <a:schemeClr val="dk1"/>
              </a:solidFill>
              <a:latin typeface="Spectral"/>
              <a:ea typeface="Spectral"/>
              <a:cs typeface="Spectral"/>
              <a:sym typeface="Spectr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2f7b5f76c1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2f7b5f76c1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2f7b5f76c1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2f7b5f76c1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f7b5f76c1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f7b5f76c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f2d672768c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f2d672768c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understand the Commission Clarity and WHY Jesus said those things to his followers.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#1 Doubts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great commission is a commandment, it is not an option.  There are alot of people who say, I’m not qualified, so and so is more gifted…they have more 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have ALL been given this command to steward in our lifetime.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f2d672768c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f2d672768c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Another way to articulate this is the same way we talked about the ceiling of complexity.  We place these imaginary or comfortable redlines on ourselves based on human perspective.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great quote is “Why play only in your backyard when God has made you world class?”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put these perspectives on ourselves and thereby place limitations on what God can do through us.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f2d672768c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f2d672768c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He’s the one in control.  Scripture says:  We are his ambassadors and he is reconciling others to him through us.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are </a:t>
            </a:r>
            <a:r>
              <a:rPr lang="en"/>
              <a:t>distribution</a:t>
            </a:r>
            <a:r>
              <a:rPr lang="en"/>
              <a:t> channels of the blessing… tools and </a:t>
            </a:r>
            <a:r>
              <a:rPr lang="en"/>
              <a:t>instruments</a:t>
            </a:r>
            <a:r>
              <a:rPr lang="en"/>
              <a:t> of the great commission to be acting out the reconciliation of people to God’s love.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Disciples learn and become more like him by living in him,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apostles are sent out.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are made to be not only disciples but apostles.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Remember</a:t>
            </a:r>
            <a:r>
              <a:rPr lang="en"/>
              <a:t>, we began this journey by discussing soul relationship development.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Soul relationships are horizontal.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circle of influence is our playing </a:t>
            </a:r>
            <a:r>
              <a:rPr lang="en"/>
              <a:t>field</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could be the influence you have in your immediate community or,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if you grow that circle to include other cities or countries and they become your field.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 No Logo">
  <p:cSld name="White - No Logo">
    <p:bg>
      <p:bgPr>
        <a:solidFill>
          <a:srgbClr val="FFFFFF"/>
        </a:solidFill>
      </p:bgPr>
    </p:bg>
    <p:spTree>
      <p:nvGrpSpPr>
        <p:cNvPr id="50" name="Shape 50"/>
        <p:cNvGrpSpPr/>
        <p:nvPr/>
      </p:nvGrpSpPr>
      <p:grpSpPr>
        <a:xfrm>
          <a:off x="0" y="0"/>
          <a:ext cx="0" cy="0"/>
          <a:chOff x="0" y="0"/>
          <a:chExt cx="0" cy="0"/>
        </a:xfrm>
      </p:grpSpPr>
      <p:pic>
        <p:nvPicPr>
          <p:cNvPr descr="Picture 6" id="51" name="Google Shape;51;p13"/>
          <p:cNvPicPr preferRelativeResize="0"/>
          <p:nvPr/>
        </p:nvPicPr>
        <p:blipFill rotWithShape="1">
          <a:blip r:embed="rId2">
            <a:alphaModFix/>
          </a:blip>
          <a:srcRect b="0" l="0" r="0" t="0"/>
          <a:stretch/>
        </p:blipFill>
        <p:spPr>
          <a:xfrm>
            <a:off x="0" y="0"/>
            <a:ext cx="9144002" cy="5143501"/>
          </a:xfrm>
          <a:prstGeom prst="rect">
            <a:avLst/>
          </a:prstGeom>
          <a:noFill/>
          <a:ln>
            <a:noFill/>
          </a:ln>
        </p:spPr>
      </p:pic>
      <p:pic>
        <p:nvPicPr>
          <p:cNvPr descr="TMPX-PRESENTATION-BLUE-BG-2.png" id="52" name="Google Shape;52;p13"/>
          <p:cNvPicPr preferRelativeResize="0"/>
          <p:nvPr/>
        </p:nvPicPr>
        <p:blipFill rotWithShape="1">
          <a:blip r:embed="rId3">
            <a:alphaModFix/>
          </a:blip>
          <a:srcRect b="0" l="29" r="19" t="0"/>
          <a:stretch/>
        </p:blipFill>
        <p:spPr>
          <a:xfrm>
            <a:off x="1" y="1"/>
            <a:ext cx="9167261" cy="5159449"/>
          </a:xfrm>
          <a:prstGeom prst="rect">
            <a:avLst/>
          </a:prstGeom>
          <a:noFill/>
          <a:ln>
            <a:noFill/>
          </a:ln>
        </p:spPr>
      </p:pic>
      <p:sp>
        <p:nvSpPr>
          <p:cNvPr id="53" name="Google Shape;53;p13"/>
          <p:cNvSpPr txBox="1"/>
          <p:nvPr>
            <p:ph idx="12" type="sldNum"/>
          </p:nvPr>
        </p:nvSpPr>
        <p:spPr>
          <a:xfrm>
            <a:off x="4419600" y="4418647"/>
            <a:ext cx="2133600" cy="700200"/>
          </a:xfrm>
          <a:prstGeom prst="rect">
            <a:avLst/>
          </a:prstGeom>
          <a:noFill/>
          <a:ln>
            <a:noFill/>
          </a:ln>
        </p:spPr>
        <p:txBody>
          <a:bodyPr anchorCtr="0" anchor="ctr" bIns="34275" lIns="34275" spcFirstLastPara="1" rIns="34275" wrap="square" tIns="34275">
            <a:spAutoFit/>
          </a:bodyPr>
          <a:lstStyle>
            <a:lvl1pPr indent="0" lvl="0"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1pPr>
            <a:lvl2pPr indent="0" lvl="1"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2pPr>
            <a:lvl3pPr indent="0" lvl="2"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3pPr>
            <a:lvl4pPr indent="0" lvl="3"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4pPr>
            <a:lvl5pPr indent="0" lvl="4"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5pPr>
            <a:lvl6pPr indent="0" lvl="5"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6pPr>
            <a:lvl7pPr indent="0" lvl="6"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7pPr>
            <a:lvl8pPr indent="0" lvl="7"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8pPr>
            <a:lvl9pPr indent="0" lvl="8"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9pPr>
          </a:lstStyle>
          <a:p>
            <a:pPr indent="0" lvl="0" marL="25400" rtl="0" algn="r">
              <a:spcBef>
                <a:spcPts val="0"/>
              </a:spcBef>
              <a:spcAft>
                <a:spcPts val="0"/>
              </a:spcAft>
              <a:buNone/>
            </a:pPr>
            <a:fld id="{00000000-1234-1234-1234-123412341234}" type="slidenum">
              <a:rPr lang="en"/>
              <a:t>‹#›</a:t>
            </a:fld>
            <a:endParaRPr b="0" i="0" u="none" cap="none" strike="noStrik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no logo">
  <p:cSld name="Blue - no logo">
    <p:bg>
      <p:bgPr>
        <a:solidFill>
          <a:srgbClr val="FFFFFF"/>
        </a:solidFill>
      </p:bgPr>
    </p:bg>
    <p:spTree>
      <p:nvGrpSpPr>
        <p:cNvPr id="54" name="Shape 54"/>
        <p:cNvGrpSpPr/>
        <p:nvPr/>
      </p:nvGrpSpPr>
      <p:grpSpPr>
        <a:xfrm>
          <a:off x="0" y="0"/>
          <a:ext cx="0" cy="0"/>
          <a:chOff x="0" y="0"/>
          <a:chExt cx="0" cy="0"/>
        </a:xfrm>
      </p:grpSpPr>
      <p:pic>
        <p:nvPicPr>
          <p:cNvPr descr="TMPX-PRESENTATION-BLUE-BG-2.png" id="55" name="Google Shape;55;p1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56" name="Google Shape;56;p14"/>
          <p:cNvSpPr txBox="1"/>
          <p:nvPr>
            <p:ph idx="12" type="sldNum"/>
          </p:nvPr>
        </p:nvSpPr>
        <p:spPr>
          <a:xfrm>
            <a:off x="4419600" y="4418647"/>
            <a:ext cx="2133600" cy="700200"/>
          </a:xfrm>
          <a:prstGeom prst="rect">
            <a:avLst/>
          </a:prstGeom>
          <a:noFill/>
          <a:ln>
            <a:noFill/>
          </a:ln>
        </p:spPr>
        <p:txBody>
          <a:bodyPr anchorCtr="0" anchor="ctr" bIns="34275" lIns="34275" spcFirstLastPara="1" rIns="34275" wrap="square" tIns="34275">
            <a:spAutoFit/>
          </a:bodyPr>
          <a:lstStyle>
            <a:lvl1pPr indent="0" lvl="0"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1pPr>
            <a:lvl2pPr indent="0" lvl="1"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2pPr>
            <a:lvl3pPr indent="0" lvl="2"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3pPr>
            <a:lvl4pPr indent="0" lvl="3"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4pPr>
            <a:lvl5pPr indent="0" lvl="4"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5pPr>
            <a:lvl6pPr indent="0" lvl="5"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6pPr>
            <a:lvl7pPr indent="0" lvl="6"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7pPr>
            <a:lvl8pPr indent="0" lvl="7"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8pPr>
            <a:lvl9pPr indent="0" lvl="8"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9pPr>
          </a:lstStyle>
          <a:p>
            <a:pPr indent="0" lvl="0" marL="25400" rtl="0" algn="r">
              <a:spcBef>
                <a:spcPts val="0"/>
              </a:spcBef>
              <a:spcAft>
                <a:spcPts val="0"/>
              </a:spcAft>
              <a:buNone/>
            </a:pPr>
            <a:fld id="{00000000-1234-1234-1234-123412341234}" type="slidenum">
              <a:rPr lang="en"/>
              <a:t>‹#›</a:t>
            </a:fld>
            <a:endParaRPr b="0" i="0" u="none" cap="none" strike="noStrik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Black Ops One"/>
              <a:buNone/>
              <a:defRPr sz="2800">
                <a:solidFill>
                  <a:schemeClr val="dk1"/>
                </a:solidFill>
                <a:latin typeface="Black Ops One"/>
                <a:ea typeface="Black Ops One"/>
                <a:cs typeface="Black Ops One"/>
                <a:sym typeface="Black Ops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Black Ops One"/>
              <a:buChar char="●"/>
              <a:defRPr sz="1800">
                <a:solidFill>
                  <a:schemeClr val="dk1"/>
                </a:solidFill>
                <a:latin typeface="Black Ops One"/>
                <a:ea typeface="Black Ops One"/>
                <a:cs typeface="Black Ops One"/>
                <a:sym typeface="Black Ops One"/>
              </a:defRPr>
            </a:lvl1pPr>
            <a:lvl2pPr indent="-317500" lvl="1" marL="914400">
              <a:lnSpc>
                <a:spcPct val="115000"/>
              </a:lnSpc>
              <a:spcBef>
                <a:spcPts val="0"/>
              </a:spcBef>
              <a:spcAft>
                <a:spcPts val="0"/>
              </a:spcAft>
              <a:buClr>
                <a:schemeClr val="dk1"/>
              </a:buClr>
              <a:buSzPts val="1400"/>
              <a:buFont typeface="Black Ops One"/>
              <a:buChar char="○"/>
              <a:defRPr>
                <a:solidFill>
                  <a:schemeClr val="dk1"/>
                </a:solidFill>
                <a:latin typeface="Black Ops One"/>
                <a:ea typeface="Black Ops One"/>
                <a:cs typeface="Black Ops One"/>
                <a:sym typeface="Black Ops One"/>
              </a:defRPr>
            </a:lvl2pPr>
            <a:lvl3pPr indent="-317500" lvl="2" marL="1371600">
              <a:lnSpc>
                <a:spcPct val="115000"/>
              </a:lnSpc>
              <a:spcBef>
                <a:spcPts val="0"/>
              </a:spcBef>
              <a:spcAft>
                <a:spcPts val="0"/>
              </a:spcAft>
              <a:buClr>
                <a:schemeClr val="dk1"/>
              </a:buClr>
              <a:buSzPts val="1400"/>
              <a:buFont typeface="Black Ops One"/>
              <a:buChar char="■"/>
              <a:defRPr>
                <a:solidFill>
                  <a:schemeClr val="dk1"/>
                </a:solidFill>
                <a:latin typeface="Black Ops One"/>
                <a:ea typeface="Black Ops One"/>
                <a:cs typeface="Black Ops One"/>
                <a:sym typeface="Black Ops One"/>
              </a:defRPr>
            </a:lvl3pPr>
            <a:lvl4pPr indent="-317500" lvl="3" marL="1828800">
              <a:lnSpc>
                <a:spcPct val="115000"/>
              </a:lnSpc>
              <a:spcBef>
                <a:spcPts val="0"/>
              </a:spcBef>
              <a:spcAft>
                <a:spcPts val="0"/>
              </a:spcAft>
              <a:buClr>
                <a:schemeClr val="dk1"/>
              </a:buClr>
              <a:buSzPts val="1400"/>
              <a:buFont typeface="Black Ops One"/>
              <a:buChar char="●"/>
              <a:defRPr>
                <a:solidFill>
                  <a:schemeClr val="dk1"/>
                </a:solidFill>
                <a:latin typeface="Black Ops One"/>
                <a:ea typeface="Black Ops One"/>
                <a:cs typeface="Black Ops One"/>
                <a:sym typeface="Black Ops One"/>
              </a:defRPr>
            </a:lvl4pPr>
            <a:lvl5pPr indent="-317500" lvl="4" marL="2286000">
              <a:lnSpc>
                <a:spcPct val="115000"/>
              </a:lnSpc>
              <a:spcBef>
                <a:spcPts val="0"/>
              </a:spcBef>
              <a:spcAft>
                <a:spcPts val="0"/>
              </a:spcAft>
              <a:buClr>
                <a:schemeClr val="dk1"/>
              </a:buClr>
              <a:buSzPts val="1400"/>
              <a:buFont typeface="Black Ops One"/>
              <a:buChar char="○"/>
              <a:defRPr>
                <a:solidFill>
                  <a:schemeClr val="dk1"/>
                </a:solidFill>
                <a:latin typeface="Black Ops One"/>
                <a:ea typeface="Black Ops One"/>
                <a:cs typeface="Black Ops One"/>
                <a:sym typeface="Black Ops One"/>
              </a:defRPr>
            </a:lvl5pPr>
            <a:lvl6pPr indent="-317500" lvl="5" marL="2743200">
              <a:lnSpc>
                <a:spcPct val="115000"/>
              </a:lnSpc>
              <a:spcBef>
                <a:spcPts val="0"/>
              </a:spcBef>
              <a:spcAft>
                <a:spcPts val="0"/>
              </a:spcAft>
              <a:buClr>
                <a:schemeClr val="dk1"/>
              </a:buClr>
              <a:buSzPts val="1400"/>
              <a:buFont typeface="Black Ops One"/>
              <a:buChar char="■"/>
              <a:defRPr>
                <a:solidFill>
                  <a:schemeClr val="dk1"/>
                </a:solidFill>
                <a:latin typeface="Black Ops One"/>
                <a:ea typeface="Black Ops One"/>
                <a:cs typeface="Black Ops One"/>
                <a:sym typeface="Black Ops One"/>
              </a:defRPr>
            </a:lvl6pPr>
            <a:lvl7pPr indent="-317500" lvl="6" marL="3200400">
              <a:lnSpc>
                <a:spcPct val="115000"/>
              </a:lnSpc>
              <a:spcBef>
                <a:spcPts val="0"/>
              </a:spcBef>
              <a:spcAft>
                <a:spcPts val="0"/>
              </a:spcAft>
              <a:buClr>
                <a:schemeClr val="dk1"/>
              </a:buClr>
              <a:buSzPts val="1400"/>
              <a:buFont typeface="Black Ops One"/>
              <a:buChar char="●"/>
              <a:defRPr>
                <a:solidFill>
                  <a:schemeClr val="dk1"/>
                </a:solidFill>
                <a:latin typeface="Black Ops One"/>
                <a:ea typeface="Black Ops One"/>
                <a:cs typeface="Black Ops One"/>
                <a:sym typeface="Black Ops One"/>
              </a:defRPr>
            </a:lvl7pPr>
            <a:lvl8pPr indent="-317500" lvl="7" marL="3657600">
              <a:lnSpc>
                <a:spcPct val="115000"/>
              </a:lnSpc>
              <a:spcBef>
                <a:spcPts val="0"/>
              </a:spcBef>
              <a:spcAft>
                <a:spcPts val="0"/>
              </a:spcAft>
              <a:buClr>
                <a:schemeClr val="dk1"/>
              </a:buClr>
              <a:buSzPts val="1400"/>
              <a:buFont typeface="Black Ops One"/>
              <a:buChar char="○"/>
              <a:defRPr>
                <a:solidFill>
                  <a:schemeClr val="dk1"/>
                </a:solidFill>
                <a:latin typeface="Black Ops One"/>
                <a:ea typeface="Black Ops One"/>
                <a:cs typeface="Black Ops One"/>
                <a:sym typeface="Black Ops One"/>
              </a:defRPr>
            </a:lvl8pPr>
            <a:lvl9pPr indent="-317500" lvl="8" marL="4114800">
              <a:lnSpc>
                <a:spcPct val="115000"/>
              </a:lnSpc>
              <a:spcBef>
                <a:spcPts val="0"/>
              </a:spcBef>
              <a:spcAft>
                <a:spcPts val="0"/>
              </a:spcAft>
              <a:buClr>
                <a:schemeClr val="dk1"/>
              </a:buClr>
              <a:buSzPts val="1400"/>
              <a:buFont typeface="Black Ops One"/>
              <a:buChar char="■"/>
              <a:defRPr>
                <a:solidFill>
                  <a:schemeClr val="dk1"/>
                </a:solidFill>
                <a:latin typeface="Black Ops One"/>
                <a:ea typeface="Black Ops One"/>
                <a:cs typeface="Black Ops One"/>
                <a:sym typeface="Black Ops One"/>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6.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Black Ops One"/>
                <a:ea typeface="Black Ops One"/>
                <a:cs typeface="Black Ops One"/>
                <a:sym typeface="Black Ops One"/>
              </a:rPr>
              <a:t>BATTLE READY</a:t>
            </a:r>
            <a:endParaRPr>
              <a:latin typeface="Black Ops One"/>
              <a:ea typeface="Black Ops One"/>
              <a:cs typeface="Black Ops One"/>
              <a:sym typeface="Black Ops One"/>
            </a:endParaRPr>
          </a:p>
          <a:p>
            <a:pPr indent="0" lvl="0" marL="0" rtl="0" algn="ctr">
              <a:spcBef>
                <a:spcPts val="0"/>
              </a:spcBef>
              <a:spcAft>
                <a:spcPts val="0"/>
              </a:spcAft>
              <a:buNone/>
            </a:pPr>
            <a:r>
              <a:t/>
            </a:r>
            <a:endParaRPr b="1">
              <a:latin typeface="Black Ops One"/>
              <a:ea typeface="Black Ops One"/>
              <a:cs typeface="Black Ops One"/>
              <a:sym typeface="Black Ops One"/>
            </a:endParaRPr>
          </a:p>
        </p:txBody>
      </p:sp>
      <p:sp>
        <p:nvSpPr>
          <p:cNvPr id="62" name="Google Shape;62;p15"/>
          <p:cNvSpPr txBox="1"/>
          <p:nvPr>
            <p:ph idx="1" type="subTitle"/>
          </p:nvPr>
        </p:nvSpPr>
        <p:spPr>
          <a:xfrm>
            <a:off x="180593" y="2927707"/>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Psalms 144:1</a:t>
            </a:r>
            <a:endParaRPr>
              <a:solidFill>
                <a:schemeClr val="dk1"/>
              </a:solidFill>
              <a:latin typeface="Black Ops One"/>
              <a:ea typeface="Black Ops One"/>
              <a:cs typeface="Black Ops One"/>
              <a:sym typeface="Black Ops On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4"/>
          <p:cNvSpPr txBox="1"/>
          <p:nvPr>
            <p:ph type="ctrTitle"/>
          </p:nvPr>
        </p:nvSpPr>
        <p:spPr>
          <a:xfrm>
            <a:off x="311700" y="521475"/>
            <a:ext cx="8520600" cy="70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800"/>
              <a:t>COMMISSION CLARITY</a:t>
            </a:r>
            <a:endParaRPr sz="2800"/>
          </a:p>
        </p:txBody>
      </p:sp>
      <p:sp>
        <p:nvSpPr>
          <p:cNvPr id="124" name="Google Shape;124;p24"/>
          <p:cNvSpPr txBox="1"/>
          <p:nvPr>
            <p:ph idx="1" type="subTitle"/>
          </p:nvPr>
        </p:nvSpPr>
        <p:spPr>
          <a:xfrm>
            <a:off x="311700" y="1612925"/>
            <a:ext cx="8520600" cy="31047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a:t>#4</a:t>
            </a:r>
            <a:endParaRPr/>
          </a:p>
          <a:p>
            <a:pPr indent="0" lvl="0" marL="0" rtl="0" algn="ctr">
              <a:spcBef>
                <a:spcPts val="0"/>
              </a:spcBef>
              <a:spcAft>
                <a:spcPts val="0"/>
              </a:spcAft>
              <a:buNone/>
            </a:pPr>
            <a:r>
              <a:t/>
            </a:r>
            <a:endParaRPr/>
          </a:p>
          <a:p>
            <a:pPr indent="0" lvl="0" marL="0" rtl="0" algn="l">
              <a:spcBef>
                <a:spcPts val="0"/>
              </a:spcBef>
              <a:spcAft>
                <a:spcPts val="0"/>
              </a:spcAft>
              <a:buNone/>
            </a:pPr>
            <a:r>
              <a:rPr lang="en" sz="2400"/>
              <a:t>GOD HAS DELEGATED AUTHORITY</a:t>
            </a:r>
            <a:r>
              <a:rPr i="1" lang="en" sz="2400"/>
              <a:t> THROUGH</a:t>
            </a:r>
            <a:r>
              <a:rPr lang="en" sz="2400"/>
              <a:t> HIS SON, </a:t>
            </a:r>
            <a:r>
              <a:rPr i="1" lang="en" sz="2400"/>
              <a:t>WITH</a:t>
            </a:r>
            <a:r>
              <a:rPr lang="en" sz="2400"/>
              <a:t> HIS SPIRIT, TO CHRISTIANS FOR THE </a:t>
            </a:r>
            <a:r>
              <a:rPr lang="en" sz="2400">
                <a:solidFill>
                  <a:srgbClr val="999999"/>
                </a:solidFill>
              </a:rPr>
              <a:t>WORK</a:t>
            </a:r>
            <a:r>
              <a:rPr lang="en" sz="2400"/>
              <a:t> HE WANTS TO DO LEADING UP TO THE END OF THE AGE.</a:t>
            </a:r>
            <a:endParaRPr sz="2400"/>
          </a:p>
          <a:p>
            <a:pPr indent="0" lvl="0" marL="0" rtl="0" algn="ctr">
              <a:spcBef>
                <a:spcPts val="0"/>
              </a:spcBef>
              <a:spcAft>
                <a:spcPts val="0"/>
              </a:spcAft>
              <a:buNone/>
            </a:pPr>
            <a:r>
              <a:t/>
            </a:r>
            <a:endParaRPr/>
          </a:p>
          <a:p>
            <a:pPr indent="0" lvl="0" marL="0" rtl="0" algn="l">
              <a:spcBef>
                <a:spcPts val="0"/>
              </a:spcBef>
              <a:spcAft>
                <a:spcPts val="0"/>
              </a:spcAft>
              <a:buNone/>
            </a:pPr>
            <a:r>
              <a:t/>
            </a:r>
            <a:endParaRPr sz="2400"/>
          </a:p>
          <a:p>
            <a:pPr indent="0" lvl="0" marL="0" rtl="0" algn="ctr">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5"/>
          <p:cNvSpPr txBox="1"/>
          <p:nvPr>
            <p:ph type="ctrTitle"/>
          </p:nvPr>
        </p:nvSpPr>
        <p:spPr>
          <a:xfrm>
            <a:off x="311700" y="521475"/>
            <a:ext cx="8520600" cy="70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800"/>
              <a:t>COMMISSION CLARITY</a:t>
            </a:r>
            <a:endParaRPr sz="2800"/>
          </a:p>
        </p:txBody>
      </p:sp>
      <p:sp>
        <p:nvSpPr>
          <p:cNvPr id="130" name="Google Shape;130;p25"/>
          <p:cNvSpPr txBox="1"/>
          <p:nvPr>
            <p:ph idx="1" type="subTitle"/>
          </p:nvPr>
        </p:nvSpPr>
        <p:spPr>
          <a:xfrm>
            <a:off x="311700" y="1612925"/>
            <a:ext cx="8520600" cy="31047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a:t>#5</a:t>
            </a:r>
            <a:endParaRPr/>
          </a:p>
          <a:p>
            <a:pPr indent="0" lvl="0" marL="0" rtl="0" algn="ctr">
              <a:spcBef>
                <a:spcPts val="0"/>
              </a:spcBef>
              <a:spcAft>
                <a:spcPts val="0"/>
              </a:spcAft>
              <a:buNone/>
            </a:pPr>
            <a:r>
              <a:t/>
            </a:r>
            <a:endParaRPr/>
          </a:p>
          <a:p>
            <a:pPr indent="0" lvl="0" marL="0" rtl="0" algn="l">
              <a:spcBef>
                <a:spcPts val="0"/>
              </a:spcBef>
              <a:spcAft>
                <a:spcPts val="0"/>
              </a:spcAft>
              <a:buNone/>
            </a:pPr>
            <a:r>
              <a:rPr lang="en" sz="2400"/>
              <a:t>JESUS MADE THE ASSIGNMENT CLEAR AND SIMPLE:</a:t>
            </a:r>
            <a:endParaRPr sz="2400"/>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sz="4691"/>
              <a:t>MAKE DISCIPLES</a:t>
            </a:r>
            <a:endParaRPr sz="4691"/>
          </a:p>
          <a:p>
            <a:pPr indent="0" lvl="0" marL="0" rtl="0" algn="ctr">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6"/>
          <p:cNvSpPr txBox="1"/>
          <p:nvPr>
            <p:ph type="ctrTitle"/>
          </p:nvPr>
        </p:nvSpPr>
        <p:spPr>
          <a:xfrm>
            <a:off x="311700" y="521475"/>
            <a:ext cx="8520600" cy="70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800"/>
              <a:t>COMMISSION CLARITY</a:t>
            </a:r>
            <a:endParaRPr sz="2800"/>
          </a:p>
        </p:txBody>
      </p:sp>
      <p:sp>
        <p:nvSpPr>
          <p:cNvPr id="136" name="Google Shape;136;p26"/>
          <p:cNvSpPr txBox="1"/>
          <p:nvPr>
            <p:ph idx="1" type="subTitle"/>
          </p:nvPr>
        </p:nvSpPr>
        <p:spPr>
          <a:xfrm>
            <a:off x="311700" y="1612925"/>
            <a:ext cx="8520600" cy="3104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#5</a:t>
            </a:r>
            <a:endParaRPr/>
          </a:p>
          <a:p>
            <a:pPr indent="0" lvl="0" marL="0" rtl="0" algn="ctr">
              <a:spcBef>
                <a:spcPts val="0"/>
              </a:spcBef>
              <a:spcAft>
                <a:spcPts val="0"/>
              </a:spcAft>
              <a:buNone/>
            </a:pPr>
            <a:r>
              <a:t/>
            </a:r>
            <a:endParaRPr/>
          </a:p>
          <a:p>
            <a:pPr indent="0" lvl="0" marL="0" rtl="0" algn="l">
              <a:spcBef>
                <a:spcPts val="0"/>
              </a:spcBef>
              <a:spcAft>
                <a:spcPts val="0"/>
              </a:spcAft>
              <a:buNone/>
            </a:pPr>
            <a:r>
              <a:rPr lang="en" sz="2400"/>
              <a:t>JESUS MADE THE ASSIGNMENT CLEAR AND SIMPLE:</a:t>
            </a:r>
            <a:endParaRPr sz="2400"/>
          </a:p>
          <a:p>
            <a:pPr indent="0" lvl="0" marL="0" rtl="0" algn="ctr">
              <a:spcBef>
                <a:spcPts val="0"/>
              </a:spcBef>
              <a:spcAft>
                <a:spcPts val="0"/>
              </a:spcAft>
              <a:buNone/>
            </a:pPr>
            <a:r>
              <a:t/>
            </a:r>
            <a:endParaRPr sz="2400"/>
          </a:p>
          <a:p>
            <a:pPr indent="0" lvl="0" marL="0" rtl="0" algn="ctr">
              <a:spcBef>
                <a:spcPts val="0"/>
              </a:spcBef>
              <a:spcAft>
                <a:spcPts val="0"/>
              </a:spcAft>
              <a:buNone/>
            </a:pPr>
            <a:r>
              <a:t/>
            </a:r>
            <a:endParaRPr/>
          </a:p>
          <a:p>
            <a:pPr indent="0" lvl="0" marL="0" rtl="0" algn="ctr">
              <a:spcBef>
                <a:spcPts val="0"/>
              </a:spcBef>
              <a:spcAft>
                <a:spcPts val="0"/>
              </a:spcAft>
              <a:buNone/>
            </a:pPr>
            <a:r>
              <a:rPr lang="en" sz="3100"/>
              <a:t>GO    +    BAPTIZE    +    TEACH</a:t>
            </a:r>
            <a:endParaRPr sz="3100"/>
          </a:p>
          <a:p>
            <a:pPr indent="0" lvl="0" marL="0" rtl="0" algn="l">
              <a:spcBef>
                <a:spcPts val="0"/>
              </a:spcBef>
              <a:spcAft>
                <a:spcPts val="0"/>
              </a:spcAft>
              <a:buNone/>
            </a:pPr>
            <a:r>
              <a:t/>
            </a:r>
            <a:endParaRPr/>
          </a:p>
        </p:txBody>
      </p:sp>
      <p:sp>
        <p:nvSpPr>
          <p:cNvPr id="137" name="Google Shape;137;p26"/>
          <p:cNvSpPr txBox="1"/>
          <p:nvPr/>
        </p:nvSpPr>
        <p:spPr>
          <a:xfrm>
            <a:off x="2061600" y="3043950"/>
            <a:ext cx="5020800" cy="461700"/>
          </a:xfrm>
          <a:prstGeom prst="rect">
            <a:avLst/>
          </a:prstGeom>
          <a:solidFill>
            <a:schemeClr val="dk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lack Ops One"/>
                <a:ea typeface="Black Ops One"/>
                <a:cs typeface="Black Ops One"/>
                <a:sym typeface="Black Ops One"/>
              </a:rPr>
              <a:t>THE STRATEGY TO MAKE DISCIPLES:</a:t>
            </a:r>
            <a:endParaRPr sz="1800">
              <a:solidFill>
                <a:schemeClr val="lt1"/>
              </a:solidFill>
              <a:latin typeface="Black Ops One"/>
              <a:ea typeface="Black Ops One"/>
              <a:cs typeface="Black Ops One"/>
              <a:sym typeface="Black Ops On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7"/>
          <p:cNvSpPr txBox="1"/>
          <p:nvPr>
            <p:ph type="ctrTitle"/>
          </p:nvPr>
        </p:nvSpPr>
        <p:spPr>
          <a:xfrm>
            <a:off x="311700" y="344350"/>
            <a:ext cx="8520600" cy="735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2600"/>
              <a:t>TO WHOM WILL YOUR GREAT COMMISSION WORK BE DIRECTED?</a:t>
            </a:r>
            <a:endParaRPr sz="2600"/>
          </a:p>
        </p:txBody>
      </p:sp>
      <p:sp>
        <p:nvSpPr>
          <p:cNvPr id="143" name="Google Shape;143;p27"/>
          <p:cNvSpPr txBox="1"/>
          <p:nvPr>
            <p:ph idx="1" type="subTitle"/>
          </p:nvPr>
        </p:nvSpPr>
        <p:spPr>
          <a:xfrm>
            <a:off x="311700" y="1079350"/>
            <a:ext cx="8520600" cy="5214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sz="2600"/>
              <a:t>-BE A DISCIPLE</a:t>
            </a:r>
            <a:endParaRPr sz="2600"/>
          </a:p>
        </p:txBody>
      </p:sp>
      <p:pic>
        <p:nvPicPr>
          <p:cNvPr descr="Image" id="144" name="Google Shape;144;p27"/>
          <p:cNvPicPr preferRelativeResize="0"/>
          <p:nvPr/>
        </p:nvPicPr>
        <p:blipFill rotWithShape="1">
          <a:blip r:embed="rId3">
            <a:alphaModFix/>
          </a:blip>
          <a:srcRect b="27598" l="28640" r="28644" t="29366"/>
          <a:stretch/>
        </p:blipFill>
        <p:spPr>
          <a:xfrm>
            <a:off x="3118098" y="1779135"/>
            <a:ext cx="3032845" cy="3055538"/>
          </a:xfrm>
          <a:custGeom>
            <a:rect b="b" l="l" r="r" t="t"/>
            <a:pathLst>
              <a:path extrusionOk="0" h="21592" w="21598">
                <a:moveTo>
                  <a:pt x="10801" y="0"/>
                </a:moveTo>
                <a:cubicBezTo>
                  <a:pt x="10099" y="0"/>
                  <a:pt x="9685" y="32"/>
                  <a:pt x="9021" y="139"/>
                </a:cubicBezTo>
                <a:cubicBezTo>
                  <a:pt x="8652" y="198"/>
                  <a:pt x="8112" y="315"/>
                  <a:pt x="7866" y="390"/>
                </a:cubicBezTo>
                <a:cubicBezTo>
                  <a:pt x="7530" y="493"/>
                  <a:pt x="7360" y="550"/>
                  <a:pt x="7051" y="663"/>
                </a:cubicBezTo>
                <a:cubicBezTo>
                  <a:pt x="6589" y="831"/>
                  <a:pt x="6384" y="917"/>
                  <a:pt x="6005" y="1102"/>
                </a:cubicBezTo>
                <a:cubicBezTo>
                  <a:pt x="5606" y="1297"/>
                  <a:pt x="5415" y="1400"/>
                  <a:pt x="5355" y="1453"/>
                </a:cubicBezTo>
                <a:cubicBezTo>
                  <a:pt x="5329" y="1477"/>
                  <a:pt x="5289" y="1497"/>
                  <a:pt x="5266" y="1497"/>
                </a:cubicBezTo>
                <a:cubicBezTo>
                  <a:pt x="5243" y="1497"/>
                  <a:pt x="5208" y="1516"/>
                  <a:pt x="5188" y="1540"/>
                </a:cubicBezTo>
                <a:cubicBezTo>
                  <a:pt x="5168" y="1563"/>
                  <a:pt x="5122" y="1594"/>
                  <a:pt x="5085" y="1608"/>
                </a:cubicBezTo>
                <a:cubicBezTo>
                  <a:pt x="5044" y="1623"/>
                  <a:pt x="4897" y="1719"/>
                  <a:pt x="4728" y="1833"/>
                </a:cubicBezTo>
                <a:cubicBezTo>
                  <a:pt x="4684" y="1865"/>
                  <a:pt x="4641" y="1896"/>
                  <a:pt x="4598" y="1921"/>
                </a:cubicBezTo>
                <a:cubicBezTo>
                  <a:pt x="4395" y="2062"/>
                  <a:pt x="4176" y="2219"/>
                  <a:pt x="4040" y="2327"/>
                </a:cubicBezTo>
                <a:cubicBezTo>
                  <a:pt x="3630" y="2653"/>
                  <a:pt x="3253" y="2999"/>
                  <a:pt x="2902" y="3370"/>
                </a:cubicBezTo>
                <a:cubicBezTo>
                  <a:pt x="2804" y="3485"/>
                  <a:pt x="2690" y="3609"/>
                  <a:pt x="2573" y="3732"/>
                </a:cubicBezTo>
                <a:cubicBezTo>
                  <a:pt x="2272" y="4081"/>
                  <a:pt x="1988" y="4451"/>
                  <a:pt x="1720" y="4851"/>
                </a:cubicBezTo>
                <a:cubicBezTo>
                  <a:pt x="1641" y="4969"/>
                  <a:pt x="1576" y="5074"/>
                  <a:pt x="1576" y="5085"/>
                </a:cubicBezTo>
                <a:cubicBezTo>
                  <a:pt x="1576" y="5095"/>
                  <a:pt x="1534" y="5168"/>
                  <a:pt x="1481" y="5247"/>
                </a:cubicBezTo>
                <a:cubicBezTo>
                  <a:pt x="1429" y="5326"/>
                  <a:pt x="1386" y="5399"/>
                  <a:pt x="1386" y="5410"/>
                </a:cubicBezTo>
                <a:cubicBezTo>
                  <a:pt x="1386" y="5421"/>
                  <a:pt x="1355" y="5477"/>
                  <a:pt x="1316" y="5533"/>
                </a:cubicBezTo>
                <a:cubicBezTo>
                  <a:pt x="1306" y="5548"/>
                  <a:pt x="1285" y="5588"/>
                  <a:pt x="1270" y="5614"/>
                </a:cubicBezTo>
                <a:cubicBezTo>
                  <a:pt x="1276" y="5624"/>
                  <a:pt x="1261" y="5647"/>
                  <a:pt x="1235" y="5676"/>
                </a:cubicBezTo>
                <a:cubicBezTo>
                  <a:pt x="1166" y="5802"/>
                  <a:pt x="1081" y="5975"/>
                  <a:pt x="994" y="6161"/>
                </a:cubicBezTo>
                <a:cubicBezTo>
                  <a:pt x="994" y="6162"/>
                  <a:pt x="992" y="6163"/>
                  <a:pt x="992" y="6164"/>
                </a:cubicBezTo>
                <a:cubicBezTo>
                  <a:pt x="908" y="6343"/>
                  <a:pt x="827" y="6522"/>
                  <a:pt x="778" y="6646"/>
                </a:cubicBezTo>
                <a:cubicBezTo>
                  <a:pt x="751" y="6714"/>
                  <a:pt x="731" y="6762"/>
                  <a:pt x="704" y="6829"/>
                </a:cubicBezTo>
                <a:cubicBezTo>
                  <a:pt x="663" y="6951"/>
                  <a:pt x="620" y="7076"/>
                  <a:pt x="573" y="7201"/>
                </a:cubicBezTo>
                <a:cubicBezTo>
                  <a:pt x="510" y="7370"/>
                  <a:pt x="448" y="7557"/>
                  <a:pt x="391" y="7738"/>
                </a:cubicBezTo>
                <a:cubicBezTo>
                  <a:pt x="383" y="7764"/>
                  <a:pt x="367" y="7817"/>
                  <a:pt x="362" y="7832"/>
                </a:cubicBezTo>
                <a:cubicBezTo>
                  <a:pt x="329" y="7935"/>
                  <a:pt x="252" y="8255"/>
                  <a:pt x="202" y="8506"/>
                </a:cubicBezTo>
                <a:cubicBezTo>
                  <a:pt x="195" y="8543"/>
                  <a:pt x="177" y="8610"/>
                  <a:pt x="163" y="8654"/>
                </a:cubicBezTo>
                <a:cubicBezTo>
                  <a:pt x="124" y="8778"/>
                  <a:pt x="56" y="9272"/>
                  <a:pt x="1" y="9841"/>
                </a:cubicBezTo>
                <a:cubicBezTo>
                  <a:pt x="1" y="9841"/>
                  <a:pt x="1" y="9842"/>
                  <a:pt x="1" y="9843"/>
                </a:cubicBezTo>
                <a:cubicBezTo>
                  <a:pt x="-1" y="10106"/>
                  <a:pt x="0" y="10393"/>
                  <a:pt x="6" y="10711"/>
                </a:cubicBezTo>
                <a:cubicBezTo>
                  <a:pt x="21" y="11433"/>
                  <a:pt x="36" y="11889"/>
                  <a:pt x="56" y="12244"/>
                </a:cubicBezTo>
                <a:cubicBezTo>
                  <a:pt x="69" y="12301"/>
                  <a:pt x="86" y="12412"/>
                  <a:pt x="95" y="12510"/>
                </a:cubicBezTo>
                <a:cubicBezTo>
                  <a:pt x="153" y="13116"/>
                  <a:pt x="512" y="14328"/>
                  <a:pt x="889" y="15193"/>
                </a:cubicBezTo>
                <a:cubicBezTo>
                  <a:pt x="974" y="15387"/>
                  <a:pt x="1091" y="15638"/>
                  <a:pt x="1115" y="15678"/>
                </a:cubicBezTo>
                <a:cubicBezTo>
                  <a:pt x="1128" y="15700"/>
                  <a:pt x="1162" y="15760"/>
                  <a:pt x="1188" y="15812"/>
                </a:cubicBezTo>
                <a:cubicBezTo>
                  <a:pt x="1369" y="16171"/>
                  <a:pt x="1695" y="16693"/>
                  <a:pt x="2015" y="17137"/>
                </a:cubicBezTo>
                <a:cubicBezTo>
                  <a:pt x="2237" y="17446"/>
                  <a:pt x="2520" y="17784"/>
                  <a:pt x="2818" y="18107"/>
                </a:cubicBezTo>
                <a:cubicBezTo>
                  <a:pt x="3083" y="18352"/>
                  <a:pt x="3410" y="18674"/>
                  <a:pt x="3647" y="18923"/>
                </a:cubicBezTo>
                <a:cubicBezTo>
                  <a:pt x="3795" y="19054"/>
                  <a:pt x="3938" y="19172"/>
                  <a:pt x="4065" y="19264"/>
                </a:cubicBezTo>
                <a:cubicBezTo>
                  <a:pt x="4137" y="19316"/>
                  <a:pt x="4217" y="19379"/>
                  <a:pt x="4244" y="19405"/>
                </a:cubicBezTo>
                <a:cubicBezTo>
                  <a:pt x="4270" y="19430"/>
                  <a:pt x="4333" y="19478"/>
                  <a:pt x="4383" y="19512"/>
                </a:cubicBezTo>
                <a:cubicBezTo>
                  <a:pt x="4434" y="19546"/>
                  <a:pt x="4573" y="19640"/>
                  <a:pt x="4691" y="19721"/>
                </a:cubicBezTo>
                <a:cubicBezTo>
                  <a:pt x="5045" y="19965"/>
                  <a:pt x="5457" y="20202"/>
                  <a:pt x="5892" y="20420"/>
                </a:cubicBezTo>
                <a:cubicBezTo>
                  <a:pt x="5934" y="20433"/>
                  <a:pt x="5983" y="20457"/>
                  <a:pt x="6033" y="20489"/>
                </a:cubicBezTo>
                <a:cubicBezTo>
                  <a:pt x="6168" y="20554"/>
                  <a:pt x="6304" y="20618"/>
                  <a:pt x="6442" y="20678"/>
                </a:cubicBezTo>
                <a:cubicBezTo>
                  <a:pt x="6460" y="20681"/>
                  <a:pt x="6481" y="20685"/>
                  <a:pt x="6497" y="20686"/>
                </a:cubicBezTo>
                <a:cubicBezTo>
                  <a:pt x="6590" y="20687"/>
                  <a:pt x="6684" y="20736"/>
                  <a:pt x="6730" y="20799"/>
                </a:cubicBezTo>
                <a:cubicBezTo>
                  <a:pt x="6941" y="20885"/>
                  <a:pt x="7153" y="20966"/>
                  <a:pt x="7362" y="21037"/>
                </a:cubicBezTo>
                <a:cubicBezTo>
                  <a:pt x="7447" y="21056"/>
                  <a:pt x="7528" y="21082"/>
                  <a:pt x="7591" y="21111"/>
                </a:cubicBezTo>
                <a:cubicBezTo>
                  <a:pt x="7642" y="21126"/>
                  <a:pt x="7694" y="21144"/>
                  <a:pt x="7744" y="21159"/>
                </a:cubicBezTo>
                <a:cubicBezTo>
                  <a:pt x="7826" y="21183"/>
                  <a:pt x="7955" y="21221"/>
                  <a:pt x="8029" y="21243"/>
                </a:cubicBezTo>
                <a:cubicBezTo>
                  <a:pt x="8098" y="21264"/>
                  <a:pt x="8229" y="21293"/>
                  <a:pt x="8375" y="21324"/>
                </a:cubicBezTo>
                <a:cubicBezTo>
                  <a:pt x="8654" y="21341"/>
                  <a:pt x="8953" y="21385"/>
                  <a:pt x="9048" y="21424"/>
                </a:cubicBezTo>
                <a:cubicBezTo>
                  <a:pt x="9145" y="21464"/>
                  <a:pt x="9554" y="21520"/>
                  <a:pt x="9956" y="21549"/>
                </a:cubicBezTo>
                <a:cubicBezTo>
                  <a:pt x="10068" y="21557"/>
                  <a:pt x="10151" y="21565"/>
                  <a:pt x="10248" y="21573"/>
                </a:cubicBezTo>
                <a:cubicBezTo>
                  <a:pt x="10307" y="21576"/>
                  <a:pt x="10333" y="21578"/>
                  <a:pt x="10407" y="21581"/>
                </a:cubicBezTo>
                <a:cubicBezTo>
                  <a:pt x="10967" y="21600"/>
                  <a:pt x="11123" y="21597"/>
                  <a:pt x="11711" y="21552"/>
                </a:cubicBezTo>
                <a:cubicBezTo>
                  <a:pt x="11757" y="21549"/>
                  <a:pt x="11808" y="21543"/>
                  <a:pt x="11856" y="21539"/>
                </a:cubicBezTo>
                <a:cubicBezTo>
                  <a:pt x="11870" y="21535"/>
                  <a:pt x="11890" y="21530"/>
                  <a:pt x="11900" y="21526"/>
                </a:cubicBezTo>
                <a:cubicBezTo>
                  <a:pt x="11983" y="21493"/>
                  <a:pt x="12119" y="21481"/>
                  <a:pt x="12239" y="21492"/>
                </a:cubicBezTo>
                <a:cubicBezTo>
                  <a:pt x="12460" y="21462"/>
                  <a:pt x="12689" y="21424"/>
                  <a:pt x="12919" y="21380"/>
                </a:cubicBezTo>
                <a:cubicBezTo>
                  <a:pt x="13000" y="21355"/>
                  <a:pt x="13094" y="21336"/>
                  <a:pt x="13189" y="21324"/>
                </a:cubicBezTo>
                <a:cubicBezTo>
                  <a:pt x="13412" y="21276"/>
                  <a:pt x="13628" y="21224"/>
                  <a:pt x="13824" y="21169"/>
                </a:cubicBezTo>
                <a:cubicBezTo>
                  <a:pt x="13843" y="21161"/>
                  <a:pt x="13867" y="21153"/>
                  <a:pt x="13883" y="21144"/>
                </a:cubicBezTo>
                <a:cubicBezTo>
                  <a:pt x="13976" y="21095"/>
                  <a:pt x="14094" y="21064"/>
                  <a:pt x="14198" y="21054"/>
                </a:cubicBezTo>
                <a:cubicBezTo>
                  <a:pt x="14248" y="21036"/>
                  <a:pt x="14302" y="21020"/>
                  <a:pt x="14346" y="21002"/>
                </a:cubicBezTo>
                <a:cubicBezTo>
                  <a:pt x="14382" y="20988"/>
                  <a:pt x="14541" y="20926"/>
                  <a:pt x="14678" y="20873"/>
                </a:cubicBezTo>
                <a:cubicBezTo>
                  <a:pt x="14720" y="20831"/>
                  <a:pt x="14775" y="20801"/>
                  <a:pt x="14825" y="20801"/>
                </a:cubicBezTo>
                <a:cubicBezTo>
                  <a:pt x="14839" y="20801"/>
                  <a:pt x="14865" y="20795"/>
                  <a:pt x="14889" y="20789"/>
                </a:cubicBezTo>
                <a:cubicBezTo>
                  <a:pt x="15295" y="20625"/>
                  <a:pt x="15961" y="20308"/>
                  <a:pt x="15990" y="20262"/>
                </a:cubicBezTo>
                <a:cubicBezTo>
                  <a:pt x="15999" y="20247"/>
                  <a:pt x="16026" y="20233"/>
                  <a:pt x="16048" y="20233"/>
                </a:cubicBezTo>
                <a:cubicBezTo>
                  <a:pt x="16071" y="20233"/>
                  <a:pt x="16142" y="20198"/>
                  <a:pt x="16207" y="20154"/>
                </a:cubicBezTo>
                <a:cubicBezTo>
                  <a:pt x="16273" y="20109"/>
                  <a:pt x="16334" y="20073"/>
                  <a:pt x="16343" y="20073"/>
                </a:cubicBezTo>
                <a:cubicBezTo>
                  <a:pt x="16371" y="20073"/>
                  <a:pt x="16900" y="19722"/>
                  <a:pt x="17114" y="19561"/>
                </a:cubicBezTo>
                <a:cubicBezTo>
                  <a:pt x="17478" y="19288"/>
                  <a:pt x="17629" y="19170"/>
                  <a:pt x="17816" y="19017"/>
                </a:cubicBezTo>
                <a:cubicBezTo>
                  <a:pt x="18027" y="18844"/>
                  <a:pt x="18887" y="17978"/>
                  <a:pt x="18958" y="17867"/>
                </a:cubicBezTo>
                <a:cubicBezTo>
                  <a:pt x="18983" y="17827"/>
                  <a:pt x="19030" y="17767"/>
                  <a:pt x="19061" y="17735"/>
                </a:cubicBezTo>
                <a:cubicBezTo>
                  <a:pt x="19173" y="17614"/>
                  <a:pt x="19590" y="17088"/>
                  <a:pt x="19590" y="17067"/>
                </a:cubicBezTo>
                <a:cubicBezTo>
                  <a:pt x="19590" y="17059"/>
                  <a:pt x="19649" y="16971"/>
                  <a:pt x="19720" y="16871"/>
                </a:cubicBezTo>
                <a:cubicBezTo>
                  <a:pt x="19791" y="16771"/>
                  <a:pt x="19865" y="16658"/>
                  <a:pt x="19883" y="16621"/>
                </a:cubicBezTo>
                <a:cubicBezTo>
                  <a:pt x="19920" y="16546"/>
                  <a:pt x="19945" y="16507"/>
                  <a:pt x="20073" y="16320"/>
                </a:cubicBezTo>
                <a:cubicBezTo>
                  <a:pt x="20121" y="16249"/>
                  <a:pt x="20162" y="16178"/>
                  <a:pt x="20162" y="16163"/>
                </a:cubicBezTo>
                <a:cubicBezTo>
                  <a:pt x="20162" y="16149"/>
                  <a:pt x="20198" y="16078"/>
                  <a:pt x="20242" y="16007"/>
                </a:cubicBezTo>
                <a:cubicBezTo>
                  <a:pt x="20287" y="15935"/>
                  <a:pt x="20342" y="15835"/>
                  <a:pt x="20365" y="15784"/>
                </a:cubicBezTo>
                <a:cubicBezTo>
                  <a:pt x="20389" y="15733"/>
                  <a:pt x="20447" y="15618"/>
                  <a:pt x="20496" y="15529"/>
                </a:cubicBezTo>
                <a:cubicBezTo>
                  <a:pt x="20544" y="15440"/>
                  <a:pt x="20601" y="15326"/>
                  <a:pt x="20622" y="15274"/>
                </a:cubicBezTo>
                <a:cubicBezTo>
                  <a:pt x="20642" y="15222"/>
                  <a:pt x="20689" y="15112"/>
                  <a:pt x="20726" y="15031"/>
                </a:cubicBezTo>
                <a:cubicBezTo>
                  <a:pt x="20762" y="14949"/>
                  <a:pt x="20817" y="14816"/>
                  <a:pt x="20847" y="14734"/>
                </a:cubicBezTo>
                <a:cubicBezTo>
                  <a:pt x="20878" y="14653"/>
                  <a:pt x="20911" y="14573"/>
                  <a:pt x="20923" y="14559"/>
                </a:cubicBezTo>
                <a:cubicBezTo>
                  <a:pt x="20934" y="14544"/>
                  <a:pt x="20951" y="14492"/>
                  <a:pt x="20962" y="14443"/>
                </a:cubicBezTo>
                <a:cubicBezTo>
                  <a:pt x="20973" y="14394"/>
                  <a:pt x="20998" y="14321"/>
                  <a:pt x="21019" y="14281"/>
                </a:cubicBezTo>
                <a:cubicBezTo>
                  <a:pt x="21040" y="14241"/>
                  <a:pt x="21057" y="14190"/>
                  <a:pt x="21057" y="14168"/>
                </a:cubicBezTo>
                <a:cubicBezTo>
                  <a:pt x="21057" y="14146"/>
                  <a:pt x="21087" y="14049"/>
                  <a:pt x="21122" y="13953"/>
                </a:cubicBezTo>
                <a:cubicBezTo>
                  <a:pt x="21157" y="13856"/>
                  <a:pt x="21208" y="13680"/>
                  <a:pt x="21234" y="13562"/>
                </a:cubicBezTo>
                <a:cubicBezTo>
                  <a:pt x="21260" y="13443"/>
                  <a:pt x="21292" y="13333"/>
                  <a:pt x="21303" y="13319"/>
                </a:cubicBezTo>
                <a:cubicBezTo>
                  <a:pt x="21315" y="13304"/>
                  <a:pt x="21337" y="13219"/>
                  <a:pt x="21353" y="13130"/>
                </a:cubicBezTo>
                <a:cubicBezTo>
                  <a:pt x="21369" y="13041"/>
                  <a:pt x="21413" y="12798"/>
                  <a:pt x="21453" y="12591"/>
                </a:cubicBezTo>
                <a:cubicBezTo>
                  <a:pt x="21535" y="12160"/>
                  <a:pt x="21586" y="11552"/>
                  <a:pt x="21598" y="10943"/>
                </a:cubicBezTo>
                <a:cubicBezTo>
                  <a:pt x="21598" y="10941"/>
                  <a:pt x="21598" y="10940"/>
                  <a:pt x="21598" y="10939"/>
                </a:cubicBezTo>
                <a:cubicBezTo>
                  <a:pt x="21599" y="10680"/>
                  <a:pt x="21597" y="10450"/>
                  <a:pt x="21594" y="10229"/>
                </a:cubicBezTo>
                <a:cubicBezTo>
                  <a:pt x="21594" y="10227"/>
                  <a:pt x="21594" y="10223"/>
                  <a:pt x="21594" y="10221"/>
                </a:cubicBezTo>
                <a:cubicBezTo>
                  <a:pt x="21590" y="10105"/>
                  <a:pt x="21584" y="9992"/>
                  <a:pt x="21577" y="9882"/>
                </a:cubicBezTo>
                <a:cubicBezTo>
                  <a:pt x="21542" y="9378"/>
                  <a:pt x="21536" y="9325"/>
                  <a:pt x="21497" y="9201"/>
                </a:cubicBezTo>
                <a:cubicBezTo>
                  <a:pt x="21482" y="9152"/>
                  <a:pt x="21462" y="9017"/>
                  <a:pt x="21452" y="8899"/>
                </a:cubicBezTo>
                <a:cubicBezTo>
                  <a:pt x="21441" y="8782"/>
                  <a:pt x="21415" y="8639"/>
                  <a:pt x="21394" y="8580"/>
                </a:cubicBezTo>
                <a:cubicBezTo>
                  <a:pt x="21373" y="8521"/>
                  <a:pt x="21357" y="8434"/>
                  <a:pt x="21357" y="8387"/>
                </a:cubicBezTo>
                <a:cubicBezTo>
                  <a:pt x="21357" y="8340"/>
                  <a:pt x="21345" y="8289"/>
                  <a:pt x="21331" y="8275"/>
                </a:cubicBezTo>
                <a:cubicBezTo>
                  <a:pt x="21316" y="8260"/>
                  <a:pt x="21286" y="8158"/>
                  <a:pt x="21263" y="8048"/>
                </a:cubicBezTo>
                <a:cubicBezTo>
                  <a:pt x="21212" y="7800"/>
                  <a:pt x="21154" y="7586"/>
                  <a:pt x="21118" y="7519"/>
                </a:cubicBezTo>
                <a:cubicBezTo>
                  <a:pt x="21103" y="7491"/>
                  <a:pt x="21039" y="7310"/>
                  <a:pt x="20977" y="7117"/>
                </a:cubicBezTo>
                <a:cubicBezTo>
                  <a:pt x="20915" y="6924"/>
                  <a:pt x="20842" y="6716"/>
                  <a:pt x="20812" y="6653"/>
                </a:cubicBezTo>
                <a:cubicBezTo>
                  <a:pt x="20755" y="6529"/>
                  <a:pt x="20684" y="6372"/>
                  <a:pt x="20610" y="6201"/>
                </a:cubicBezTo>
                <a:cubicBezTo>
                  <a:pt x="20529" y="6014"/>
                  <a:pt x="20331" y="5636"/>
                  <a:pt x="20190" y="5401"/>
                </a:cubicBezTo>
                <a:cubicBezTo>
                  <a:pt x="20167" y="5362"/>
                  <a:pt x="20100" y="5247"/>
                  <a:pt x="20042" y="5146"/>
                </a:cubicBezTo>
                <a:cubicBezTo>
                  <a:pt x="19984" y="5044"/>
                  <a:pt x="19877" y="4874"/>
                  <a:pt x="19805" y="4769"/>
                </a:cubicBezTo>
                <a:cubicBezTo>
                  <a:pt x="19732" y="4665"/>
                  <a:pt x="19672" y="4571"/>
                  <a:pt x="19672" y="4560"/>
                </a:cubicBezTo>
                <a:cubicBezTo>
                  <a:pt x="19672" y="4550"/>
                  <a:pt x="19608" y="4463"/>
                  <a:pt x="19530" y="4369"/>
                </a:cubicBezTo>
                <a:cubicBezTo>
                  <a:pt x="19452" y="4274"/>
                  <a:pt x="19331" y="4122"/>
                  <a:pt x="19264" y="4030"/>
                </a:cubicBezTo>
                <a:cubicBezTo>
                  <a:pt x="19197" y="3938"/>
                  <a:pt x="19105" y="3823"/>
                  <a:pt x="19061" y="3775"/>
                </a:cubicBezTo>
                <a:cubicBezTo>
                  <a:pt x="19016" y="3726"/>
                  <a:pt x="18885" y="3579"/>
                  <a:pt x="18770" y="3447"/>
                </a:cubicBezTo>
                <a:cubicBezTo>
                  <a:pt x="18560" y="3207"/>
                  <a:pt x="18220" y="2880"/>
                  <a:pt x="17865" y="2577"/>
                </a:cubicBezTo>
                <a:cubicBezTo>
                  <a:pt x="17656" y="2398"/>
                  <a:pt x="16860" y="1793"/>
                  <a:pt x="16834" y="1793"/>
                </a:cubicBezTo>
                <a:cubicBezTo>
                  <a:pt x="16825" y="1793"/>
                  <a:pt x="16767" y="1760"/>
                  <a:pt x="16703" y="1720"/>
                </a:cubicBezTo>
                <a:cubicBezTo>
                  <a:pt x="16640" y="1679"/>
                  <a:pt x="16569" y="1633"/>
                  <a:pt x="16544" y="1618"/>
                </a:cubicBezTo>
                <a:cubicBezTo>
                  <a:pt x="16520" y="1602"/>
                  <a:pt x="16471" y="1571"/>
                  <a:pt x="16435" y="1547"/>
                </a:cubicBezTo>
                <a:cubicBezTo>
                  <a:pt x="16314" y="1467"/>
                  <a:pt x="15828" y="1202"/>
                  <a:pt x="15691" y="1142"/>
                </a:cubicBezTo>
                <a:cubicBezTo>
                  <a:pt x="15616" y="1110"/>
                  <a:pt x="15514" y="1057"/>
                  <a:pt x="15461" y="1024"/>
                </a:cubicBezTo>
                <a:cubicBezTo>
                  <a:pt x="15409" y="992"/>
                  <a:pt x="15335" y="956"/>
                  <a:pt x="15298" y="944"/>
                </a:cubicBezTo>
                <a:cubicBezTo>
                  <a:pt x="15228" y="923"/>
                  <a:pt x="15064" y="854"/>
                  <a:pt x="14876" y="766"/>
                </a:cubicBezTo>
                <a:cubicBezTo>
                  <a:pt x="14816" y="737"/>
                  <a:pt x="14749" y="714"/>
                  <a:pt x="14726" y="714"/>
                </a:cubicBezTo>
                <a:cubicBezTo>
                  <a:pt x="14702" y="714"/>
                  <a:pt x="14672" y="704"/>
                  <a:pt x="14658" y="691"/>
                </a:cubicBezTo>
                <a:cubicBezTo>
                  <a:pt x="14615" y="652"/>
                  <a:pt x="13720" y="369"/>
                  <a:pt x="13531" y="334"/>
                </a:cubicBezTo>
                <a:cubicBezTo>
                  <a:pt x="13434" y="316"/>
                  <a:pt x="13342" y="293"/>
                  <a:pt x="13327" y="281"/>
                </a:cubicBezTo>
                <a:cubicBezTo>
                  <a:pt x="13319" y="275"/>
                  <a:pt x="13296" y="267"/>
                  <a:pt x="13264" y="260"/>
                </a:cubicBezTo>
                <a:cubicBezTo>
                  <a:pt x="13263" y="260"/>
                  <a:pt x="13262" y="260"/>
                  <a:pt x="13261" y="260"/>
                </a:cubicBezTo>
                <a:cubicBezTo>
                  <a:pt x="13230" y="255"/>
                  <a:pt x="13200" y="251"/>
                  <a:pt x="13169" y="244"/>
                </a:cubicBezTo>
                <a:cubicBezTo>
                  <a:pt x="13162" y="243"/>
                  <a:pt x="13157" y="242"/>
                  <a:pt x="13151" y="241"/>
                </a:cubicBezTo>
                <a:cubicBezTo>
                  <a:pt x="13069" y="231"/>
                  <a:pt x="12940" y="206"/>
                  <a:pt x="12865" y="185"/>
                </a:cubicBezTo>
                <a:cubicBezTo>
                  <a:pt x="12799" y="167"/>
                  <a:pt x="12714" y="152"/>
                  <a:pt x="12653" y="143"/>
                </a:cubicBezTo>
                <a:cubicBezTo>
                  <a:pt x="12657" y="162"/>
                  <a:pt x="12652" y="182"/>
                  <a:pt x="12635" y="192"/>
                </a:cubicBezTo>
                <a:cubicBezTo>
                  <a:pt x="12612" y="206"/>
                  <a:pt x="12584" y="200"/>
                  <a:pt x="12570" y="178"/>
                </a:cubicBezTo>
                <a:cubicBezTo>
                  <a:pt x="12560" y="162"/>
                  <a:pt x="12564" y="144"/>
                  <a:pt x="12573" y="129"/>
                </a:cubicBezTo>
                <a:cubicBezTo>
                  <a:pt x="12499" y="120"/>
                  <a:pt x="12371" y="103"/>
                  <a:pt x="12239" y="83"/>
                </a:cubicBezTo>
                <a:cubicBezTo>
                  <a:pt x="11807" y="17"/>
                  <a:pt x="11500" y="0"/>
                  <a:pt x="10801" y="0"/>
                </a:cubicBezTo>
                <a:close/>
              </a:path>
            </a:pathLst>
          </a:custGeom>
          <a:noFill/>
          <a:ln>
            <a:noFill/>
          </a:ln>
          <a:effectLst>
            <a:outerShdw blurRad="1016000" rotWithShape="0" dir="3280090" dist="152400">
              <a:srgbClr val="000000">
                <a:alpha val="65880"/>
              </a:srgbClr>
            </a:outerShdw>
          </a:effectLst>
        </p:spPr>
      </p:pic>
      <p:sp>
        <p:nvSpPr>
          <p:cNvPr id="145" name="Google Shape;145;p27"/>
          <p:cNvSpPr txBox="1"/>
          <p:nvPr/>
        </p:nvSpPr>
        <p:spPr>
          <a:xfrm>
            <a:off x="311700" y="1782725"/>
            <a:ext cx="2693700" cy="113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dk1"/>
                </a:solidFill>
                <a:latin typeface="Black Ops One"/>
                <a:ea typeface="Black Ops One"/>
                <a:cs typeface="Black Ops One"/>
                <a:sym typeface="Black Ops One"/>
              </a:rPr>
              <a:t>CHURCH</a:t>
            </a:r>
            <a:r>
              <a:rPr lang="en" sz="2300">
                <a:solidFill>
                  <a:schemeClr val="dk1"/>
                </a:solidFill>
                <a:latin typeface="Black Ops One"/>
                <a:ea typeface="Black Ops One"/>
                <a:cs typeface="Black Ops One"/>
                <a:sym typeface="Black Ops One"/>
              </a:rPr>
              <a:t>-</a:t>
            </a:r>
            <a:endParaRPr sz="23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THOSE THAT WANT TO FOLLOW JESUS</a:t>
            </a:r>
            <a:endParaRPr sz="1800">
              <a:solidFill>
                <a:schemeClr val="dk1"/>
              </a:solidFill>
              <a:latin typeface="Black Ops One"/>
              <a:ea typeface="Black Ops One"/>
              <a:cs typeface="Black Ops One"/>
              <a:sym typeface="Black Ops One"/>
            </a:endParaRPr>
          </a:p>
        </p:txBody>
      </p:sp>
      <p:sp>
        <p:nvSpPr>
          <p:cNvPr id="146" name="Google Shape;146;p27"/>
          <p:cNvSpPr txBox="1"/>
          <p:nvPr/>
        </p:nvSpPr>
        <p:spPr>
          <a:xfrm>
            <a:off x="6309900" y="1782725"/>
            <a:ext cx="25224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dk1"/>
                </a:solidFill>
                <a:latin typeface="Black Ops One"/>
                <a:ea typeface="Black Ops One"/>
                <a:cs typeface="Black Ops One"/>
                <a:sym typeface="Black Ops One"/>
              </a:rPr>
              <a:t>-</a:t>
            </a:r>
            <a:r>
              <a:rPr lang="en" sz="2600">
                <a:solidFill>
                  <a:schemeClr val="dk1"/>
                </a:solidFill>
                <a:latin typeface="Black Ops One"/>
                <a:ea typeface="Black Ops One"/>
                <a:cs typeface="Black Ops One"/>
                <a:sym typeface="Black Ops One"/>
              </a:rPr>
              <a:t>WORLD</a:t>
            </a:r>
            <a:endParaRPr sz="26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THOSE THAT HAVE NOT YET MET OR DECIDED</a:t>
            </a:r>
            <a:endParaRPr sz="1800">
              <a:solidFill>
                <a:schemeClr val="dk1"/>
              </a:solidFill>
              <a:latin typeface="Black Ops One"/>
              <a:ea typeface="Black Ops One"/>
              <a:cs typeface="Black Ops One"/>
              <a:sym typeface="Black Ops One"/>
            </a:endParaRPr>
          </a:p>
        </p:txBody>
      </p:sp>
      <p:sp>
        <p:nvSpPr>
          <p:cNvPr id="147" name="Google Shape;147;p27"/>
          <p:cNvSpPr txBox="1"/>
          <p:nvPr/>
        </p:nvSpPr>
        <p:spPr>
          <a:xfrm>
            <a:off x="471150" y="3820100"/>
            <a:ext cx="23748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dk1"/>
                </a:solidFill>
                <a:latin typeface="Black Ops One"/>
                <a:ea typeface="Black Ops One"/>
                <a:cs typeface="Black Ops One"/>
                <a:sym typeface="Black Ops One"/>
              </a:rPr>
              <a:t>-MAKE </a:t>
            </a:r>
            <a:endParaRPr sz="23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2300">
                <a:solidFill>
                  <a:schemeClr val="dk1"/>
                </a:solidFill>
                <a:latin typeface="Black Ops One"/>
                <a:ea typeface="Black Ops One"/>
                <a:cs typeface="Black Ops One"/>
                <a:sym typeface="Black Ops One"/>
              </a:rPr>
              <a:t>DISCIPLES</a:t>
            </a:r>
            <a:endParaRPr sz="2300">
              <a:solidFill>
                <a:schemeClr val="dk1"/>
              </a:solidFill>
              <a:latin typeface="Black Ops One"/>
              <a:ea typeface="Black Ops One"/>
              <a:cs typeface="Black Ops One"/>
              <a:sym typeface="Black Ops One"/>
            </a:endParaRPr>
          </a:p>
        </p:txBody>
      </p:sp>
      <p:sp>
        <p:nvSpPr>
          <p:cNvPr id="148" name="Google Shape;148;p27"/>
          <p:cNvSpPr txBox="1"/>
          <p:nvPr/>
        </p:nvSpPr>
        <p:spPr>
          <a:xfrm>
            <a:off x="6423100" y="3820100"/>
            <a:ext cx="23163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a:t>
            </a:r>
            <a:r>
              <a:rPr lang="en" sz="2300">
                <a:solidFill>
                  <a:schemeClr val="dk1"/>
                </a:solidFill>
                <a:latin typeface="Black Ops One"/>
                <a:ea typeface="Black Ops One"/>
                <a:cs typeface="Black Ops One"/>
                <a:sym typeface="Black Ops One"/>
              </a:rPr>
              <a:t>GO</a:t>
            </a:r>
            <a:endParaRPr sz="23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2300">
                <a:solidFill>
                  <a:schemeClr val="dk1"/>
                </a:solidFill>
                <a:latin typeface="Black Ops One"/>
                <a:ea typeface="Black Ops One"/>
                <a:cs typeface="Black Ops One"/>
                <a:sym typeface="Black Ops One"/>
              </a:rPr>
              <a:t>-BAPTIZE</a:t>
            </a:r>
            <a:endParaRPr sz="2300">
              <a:solidFill>
                <a:schemeClr val="dk1"/>
              </a:solidFill>
              <a:latin typeface="Black Ops One"/>
              <a:ea typeface="Black Ops One"/>
              <a:cs typeface="Black Ops One"/>
              <a:sym typeface="Black Ops On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8"/>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500"/>
              <a:t>“LIFEMISSION BRANDING”</a:t>
            </a:r>
            <a:endParaRPr sz="3500"/>
          </a:p>
        </p:txBody>
      </p:sp>
      <p:sp>
        <p:nvSpPr>
          <p:cNvPr id="154" name="Google Shape;154;p28"/>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9"/>
          <p:cNvSpPr txBox="1"/>
          <p:nvPr>
            <p:ph type="ctrTitle"/>
          </p:nvPr>
        </p:nvSpPr>
        <p:spPr>
          <a:xfrm>
            <a:off x="370100" y="208050"/>
            <a:ext cx="8520600" cy="79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3000"/>
              <a:t>OBSTACLE #1:  AN ABSENCE OF BALANCE</a:t>
            </a:r>
            <a:endParaRPr sz="3000"/>
          </a:p>
        </p:txBody>
      </p:sp>
      <p:sp>
        <p:nvSpPr>
          <p:cNvPr id="160" name="Google Shape;160;p29"/>
          <p:cNvSpPr txBox="1"/>
          <p:nvPr>
            <p:ph idx="1" type="subTitle"/>
          </p:nvPr>
        </p:nvSpPr>
        <p:spPr>
          <a:xfrm>
            <a:off x="1296300" y="2096325"/>
            <a:ext cx="3666900" cy="1152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BATTLE READY</a:t>
            </a:r>
            <a:endParaRPr/>
          </a:p>
          <a:p>
            <a:pPr indent="0" lvl="0" marL="0" rtl="0" algn="ctr">
              <a:spcBef>
                <a:spcPts val="0"/>
              </a:spcBef>
              <a:spcAft>
                <a:spcPts val="0"/>
              </a:spcAft>
              <a:buNone/>
            </a:pPr>
            <a:r>
              <a:rPr lang="en" sz="2000"/>
              <a:t>LIFE IN BALANCE</a:t>
            </a:r>
            <a:endParaRPr sz="2000"/>
          </a:p>
        </p:txBody>
      </p:sp>
      <p:pic>
        <p:nvPicPr>
          <p:cNvPr descr="Image" id="161" name="Google Shape;161;p29"/>
          <p:cNvPicPr preferRelativeResize="0"/>
          <p:nvPr/>
        </p:nvPicPr>
        <p:blipFill rotWithShape="1">
          <a:blip r:embed="rId3">
            <a:alphaModFix amt="53120"/>
          </a:blip>
          <a:srcRect b="27595" l="28639" r="28647" t="29368"/>
          <a:stretch/>
        </p:blipFill>
        <p:spPr>
          <a:xfrm>
            <a:off x="5091191" y="918797"/>
            <a:ext cx="3344450" cy="3369540"/>
          </a:xfrm>
          <a:custGeom>
            <a:rect b="b" l="l" r="r" t="t"/>
            <a:pathLst>
              <a:path extrusionOk="0" h="21592" w="21598">
                <a:moveTo>
                  <a:pt x="10801" y="0"/>
                </a:moveTo>
                <a:cubicBezTo>
                  <a:pt x="10100" y="0"/>
                  <a:pt x="9685" y="32"/>
                  <a:pt x="9021" y="138"/>
                </a:cubicBezTo>
                <a:cubicBezTo>
                  <a:pt x="8652" y="198"/>
                  <a:pt x="8112" y="315"/>
                  <a:pt x="7867" y="390"/>
                </a:cubicBezTo>
                <a:cubicBezTo>
                  <a:pt x="7530" y="493"/>
                  <a:pt x="7360" y="550"/>
                  <a:pt x="7052" y="662"/>
                </a:cubicBezTo>
                <a:cubicBezTo>
                  <a:pt x="6590" y="831"/>
                  <a:pt x="6384" y="917"/>
                  <a:pt x="6005" y="1102"/>
                </a:cubicBezTo>
                <a:cubicBezTo>
                  <a:pt x="5606" y="1297"/>
                  <a:pt x="5415" y="1401"/>
                  <a:pt x="5356" y="1454"/>
                </a:cubicBezTo>
                <a:cubicBezTo>
                  <a:pt x="5330" y="1477"/>
                  <a:pt x="5290" y="1496"/>
                  <a:pt x="5267" y="1496"/>
                </a:cubicBezTo>
                <a:cubicBezTo>
                  <a:pt x="5244" y="1496"/>
                  <a:pt x="5208" y="1516"/>
                  <a:pt x="5188" y="1540"/>
                </a:cubicBezTo>
                <a:cubicBezTo>
                  <a:pt x="5168" y="1564"/>
                  <a:pt x="5122" y="1594"/>
                  <a:pt x="5085" y="1608"/>
                </a:cubicBezTo>
                <a:cubicBezTo>
                  <a:pt x="5044" y="1624"/>
                  <a:pt x="4897" y="1718"/>
                  <a:pt x="4728" y="1832"/>
                </a:cubicBezTo>
                <a:cubicBezTo>
                  <a:pt x="4684" y="1864"/>
                  <a:pt x="4641" y="1896"/>
                  <a:pt x="4597" y="1921"/>
                </a:cubicBezTo>
                <a:cubicBezTo>
                  <a:pt x="4395" y="2062"/>
                  <a:pt x="4176" y="2219"/>
                  <a:pt x="4040" y="2327"/>
                </a:cubicBezTo>
                <a:cubicBezTo>
                  <a:pt x="3630" y="2653"/>
                  <a:pt x="3254" y="2998"/>
                  <a:pt x="2902" y="3369"/>
                </a:cubicBezTo>
                <a:cubicBezTo>
                  <a:pt x="2804" y="3484"/>
                  <a:pt x="2691" y="3609"/>
                  <a:pt x="2574" y="3732"/>
                </a:cubicBezTo>
                <a:cubicBezTo>
                  <a:pt x="2273" y="4080"/>
                  <a:pt x="1988" y="4451"/>
                  <a:pt x="1720" y="4851"/>
                </a:cubicBezTo>
                <a:cubicBezTo>
                  <a:pt x="1641" y="4969"/>
                  <a:pt x="1576" y="5074"/>
                  <a:pt x="1576" y="5085"/>
                </a:cubicBezTo>
                <a:cubicBezTo>
                  <a:pt x="1576" y="5096"/>
                  <a:pt x="1534" y="5168"/>
                  <a:pt x="1481" y="5247"/>
                </a:cubicBezTo>
                <a:cubicBezTo>
                  <a:pt x="1429" y="5326"/>
                  <a:pt x="1386" y="5399"/>
                  <a:pt x="1386" y="5410"/>
                </a:cubicBezTo>
                <a:cubicBezTo>
                  <a:pt x="1386" y="5421"/>
                  <a:pt x="1355" y="5476"/>
                  <a:pt x="1316" y="5533"/>
                </a:cubicBezTo>
                <a:cubicBezTo>
                  <a:pt x="1306" y="5548"/>
                  <a:pt x="1285" y="5587"/>
                  <a:pt x="1270" y="5614"/>
                </a:cubicBezTo>
                <a:cubicBezTo>
                  <a:pt x="1276" y="5624"/>
                  <a:pt x="1261" y="5647"/>
                  <a:pt x="1235" y="5676"/>
                </a:cubicBezTo>
                <a:cubicBezTo>
                  <a:pt x="1167" y="5802"/>
                  <a:pt x="1081" y="5975"/>
                  <a:pt x="994" y="6161"/>
                </a:cubicBezTo>
                <a:cubicBezTo>
                  <a:pt x="993" y="6162"/>
                  <a:pt x="992" y="6163"/>
                  <a:pt x="992" y="6164"/>
                </a:cubicBezTo>
                <a:cubicBezTo>
                  <a:pt x="908" y="6343"/>
                  <a:pt x="827" y="6521"/>
                  <a:pt x="778" y="6645"/>
                </a:cubicBezTo>
                <a:cubicBezTo>
                  <a:pt x="751" y="6713"/>
                  <a:pt x="731" y="6761"/>
                  <a:pt x="704" y="6828"/>
                </a:cubicBezTo>
                <a:cubicBezTo>
                  <a:pt x="663" y="6950"/>
                  <a:pt x="620" y="7076"/>
                  <a:pt x="573" y="7201"/>
                </a:cubicBezTo>
                <a:cubicBezTo>
                  <a:pt x="510" y="7370"/>
                  <a:pt x="448" y="7557"/>
                  <a:pt x="392" y="7738"/>
                </a:cubicBezTo>
                <a:cubicBezTo>
                  <a:pt x="384" y="7764"/>
                  <a:pt x="368" y="7816"/>
                  <a:pt x="362" y="7832"/>
                </a:cubicBezTo>
                <a:cubicBezTo>
                  <a:pt x="329" y="7934"/>
                  <a:pt x="252" y="8255"/>
                  <a:pt x="202" y="8506"/>
                </a:cubicBezTo>
                <a:cubicBezTo>
                  <a:pt x="195" y="8543"/>
                  <a:pt x="178" y="8609"/>
                  <a:pt x="163" y="8654"/>
                </a:cubicBezTo>
                <a:cubicBezTo>
                  <a:pt x="124" y="8777"/>
                  <a:pt x="56" y="9272"/>
                  <a:pt x="1" y="9840"/>
                </a:cubicBezTo>
                <a:cubicBezTo>
                  <a:pt x="1" y="9841"/>
                  <a:pt x="1" y="9841"/>
                  <a:pt x="1" y="9842"/>
                </a:cubicBezTo>
                <a:cubicBezTo>
                  <a:pt x="-1" y="10105"/>
                  <a:pt x="0" y="10392"/>
                  <a:pt x="6" y="10711"/>
                </a:cubicBezTo>
                <a:cubicBezTo>
                  <a:pt x="21" y="11433"/>
                  <a:pt x="36" y="11889"/>
                  <a:pt x="56" y="12243"/>
                </a:cubicBezTo>
                <a:cubicBezTo>
                  <a:pt x="68" y="12300"/>
                  <a:pt x="86" y="12411"/>
                  <a:pt x="95" y="12509"/>
                </a:cubicBezTo>
                <a:cubicBezTo>
                  <a:pt x="153" y="13116"/>
                  <a:pt x="512" y="14328"/>
                  <a:pt x="889" y="15192"/>
                </a:cubicBezTo>
                <a:cubicBezTo>
                  <a:pt x="974" y="15386"/>
                  <a:pt x="1091" y="15638"/>
                  <a:pt x="1115" y="15677"/>
                </a:cubicBezTo>
                <a:cubicBezTo>
                  <a:pt x="1129" y="15700"/>
                  <a:pt x="1162" y="15760"/>
                  <a:pt x="1188" y="15812"/>
                </a:cubicBezTo>
                <a:cubicBezTo>
                  <a:pt x="1369" y="16171"/>
                  <a:pt x="1694" y="16693"/>
                  <a:pt x="2014" y="17137"/>
                </a:cubicBezTo>
                <a:cubicBezTo>
                  <a:pt x="2236" y="17445"/>
                  <a:pt x="2520" y="17784"/>
                  <a:pt x="2818" y="18107"/>
                </a:cubicBezTo>
                <a:cubicBezTo>
                  <a:pt x="3083" y="18352"/>
                  <a:pt x="3410" y="18673"/>
                  <a:pt x="3647" y="18922"/>
                </a:cubicBezTo>
                <a:cubicBezTo>
                  <a:pt x="3795" y="19053"/>
                  <a:pt x="3938" y="19171"/>
                  <a:pt x="4066" y="19263"/>
                </a:cubicBezTo>
                <a:cubicBezTo>
                  <a:pt x="4138" y="19315"/>
                  <a:pt x="4218" y="19378"/>
                  <a:pt x="4244" y="19404"/>
                </a:cubicBezTo>
                <a:cubicBezTo>
                  <a:pt x="4270" y="19429"/>
                  <a:pt x="4333" y="19477"/>
                  <a:pt x="4384" y="19511"/>
                </a:cubicBezTo>
                <a:cubicBezTo>
                  <a:pt x="4435" y="19545"/>
                  <a:pt x="4573" y="19639"/>
                  <a:pt x="4691" y="19721"/>
                </a:cubicBezTo>
                <a:cubicBezTo>
                  <a:pt x="5045" y="19965"/>
                  <a:pt x="5457" y="20201"/>
                  <a:pt x="5892" y="20419"/>
                </a:cubicBezTo>
                <a:cubicBezTo>
                  <a:pt x="5934" y="20432"/>
                  <a:pt x="5983" y="20456"/>
                  <a:pt x="6033" y="20488"/>
                </a:cubicBezTo>
                <a:cubicBezTo>
                  <a:pt x="6168" y="20553"/>
                  <a:pt x="6304" y="20617"/>
                  <a:pt x="6442" y="20677"/>
                </a:cubicBezTo>
                <a:cubicBezTo>
                  <a:pt x="6461" y="20681"/>
                  <a:pt x="6481" y="20685"/>
                  <a:pt x="6497" y="20685"/>
                </a:cubicBezTo>
                <a:cubicBezTo>
                  <a:pt x="6590" y="20687"/>
                  <a:pt x="6684" y="20736"/>
                  <a:pt x="6730" y="20799"/>
                </a:cubicBezTo>
                <a:cubicBezTo>
                  <a:pt x="6941" y="20885"/>
                  <a:pt x="7153" y="20965"/>
                  <a:pt x="7362" y="21036"/>
                </a:cubicBezTo>
                <a:cubicBezTo>
                  <a:pt x="7447" y="21056"/>
                  <a:pt x="7528" y="21080"/>
                  <a:pt x="7591" y="21109"/>
                </a:cubicBezTo>
                <a:cubicBezTo>
                  <a:pt x="7642" y="21125"/>
                  <a:pt x="7693" y="21143"/>
                  <a:pt x="7744" y="21158"/>
                </a:cubicBezTo>
                <a:cubicBezTo>
                  <a:pt x="7826" y="21182"/>
                  <a:pt x="7955" y="21220"/>
                  <a:pt x="8029" y="21242"/>
                </a:cubicBezTo>
                <a:cubicBezTo>
                  <a:pt x="8098" y="21263"/>
                  <a:pt x="8229" y="21292"/>
                  <a:pt x="8375" y="21323"/>
                </a:cubicBezTo>
                <a:cubicBezTo>
                  <a:pt x="8654" y="21341"/>
                  <a:pt x="8954" y="21385"/>
                  <a:pt x="9048" y="21423"/>
                </a:cubicBezTo>
                <a:cubicBezTo>
                  <a:pt x="9145" y="21463"/>
                  <a:pt x="9554" y="21519"/>
                  <a:pt x="9957" y="21548"/>
                </a:cubicBezTo>
                <a:cubicBezTo>
                  <a:pt x="10069" y="21557"/>
                  <a:pt x="10151" y="21564"/>
                  <a:pt x="10247" y="21572"/>
                </a:cubicBezTo>
                <a:cubicBezTo>
                  <a:pt x="10307" y="21574"/>
                  <a:pt x="10334" y="21578"/>
                  <a:pt x="10407" y="21581"/>
                </a:cubicBezTo>
                <a:cubicBezTo>
                  <a:pt x="10967" y="21600"/>
                  <a:pt x="11123" y="21596"/>
                  <a:pt x="11712" y="21552"/>
                </a:cubicBezTo>
                <a:cubicBezTo>
                  <a:pt x="11757" y="21548"/>
                  <a:pt x="11808" y="21542"/>
                  <a:pt x="11856" y="21537"/>
                </a:cubicBezTo>
                <a:cubicBezTo>
                  <a:pt x="11871" y="21533"/>
                  <a:pt x="11890" y="21530"/>
                  <a:pt x="11900" y="21526"/>
                </a:cubicBezTo>
                <a:cubicBezTo>
                  <a:pt x="11983" y="21492"/>
                  <a:pt x="12119" y="21480"/>
                  <a:pt x="12239" y="21492"/>
                </a:cubicBezTo>
                <a:cubicBezTo>
                  <a:pt x="12460" y="21461"/>
                  <a:pt x="12690" y="21423"/>
                  <a:pt x="12919" y="21378"/>
                </a:cubicBezTo>
                <a:cubicBezTo>
                  <a:pt x="13001" y="21354"/>
                  <a:pt x="13095" y="21335"/>
                  <a:pt x="13190" y="21323"/>
                </a:cubicBezTo>
                <a:cubicBezTo>
                  <a:pt x="13413" y="21275"/>
                  <a:pt x="13628" y="21224"/>
                  <a:pt x="13824" y="21169"/>
                </a:cubicBezTo>
                <a:cubicBezTo>
                  <a:pt x="13844" y="21161"/>
                  <a:pt x="13867" y="21152"/>
                  <a:pt x="13883" y="21143"/>
                </a:cubicBezTo>
                <a:cubicBezTo>
                  <a:pt x="13976" y="21094"/>
                  <a:pt x="14094" y="21064"/>
                  <a:pt x="14198" y="21054"/>
                </a:cubicBezTo>
                <a:cubicBezTo>
                  <a:pt x="14249" y="21036"/>
                  <a:pt x="14302" y="21018"/>
                  <a:pt x="14347" y="21001"/>
                </a:cubicBezTo>
                <a:cubicBezTo>
                  <a:pt x="14383" y="20987"/>
                  <a:pt x="14542" y="20925"/>
                  <a:pt x="14679" y="20872"/>
                </a:cubicBezTo>
                <a:cubicBezTo>
                  <a:pt x="14721" y="20830"/>
                  <a:pt x="14774" y="20800"/>
                  <a:pt x="14825" y="20800"/>
                </a:cubicBezTo>
                <a:cubicBezTo>
                  <a:pt x="14839" y="20800"/>
                  <a:pt x="14865" y="20794"/>
                  <a:pt x="14889" y="20788"/>
                </a:cubicBezTo>
                <a:cubicBezTo>
                  <a:pt x="15295" y="20625"/>
                  <a:pt x="15961" y="20308"/>
                  <a:pt x="15990" y="20261"/>
                </a:cubicBezTo>
                <a:cubicBezTo>
                  <a:pt x="16000" y="20246"/>
                  <a:pt x="16026" y="20233"/>
                  <a:pt x="16048" y="20233"/>
                </a:cubicBezTo>
                <a:cubicBezTo>
                  <a:pt x="16071" y="20233"/>
                  <a:pt x="16142" y="20197"/>
                  <a:pt x="16208" y="20153"/>
                </a:cubicBezTo>
                <a:cubicBezTo>
                  <a:pt x="16273" y="20108"/>
                  <a:pt x="16334" y="20072"/>
                  <a:pt x="16343" y="20072"/>
                </a:cubicBezTo>
                <a:cubicBezTo>
                  <a:pt x="16371" y="20072"/>
                  <a:pt x="16900" y="19720"/>
                  <a:pt x="17114" y="19560"/>
                </a:cubicBezTo>
                <a:cubicBezTo>
                  <a:pt x="17479" y="19286"/>
                  <a:pt x="17629" y="19169"/>
                  <a:pt x="17816" y="19017"/>
                </a:cubicBezTo>
                <a:cubicBezTo>
                  <a:pt x="18027" y="18844"/>
                  <a:pt x="18888" y="17978"/>
                  <a:pt x="18958" y="17867"/>
                </a:cubicBezTo>
                <a:cubicBezTo>
                  <a:pt x="18984" y="17827"/>
                  <a:pt x="19030" y="17767"/>
                  <a:pt x="19060" y="17734"/>
                </a:cubicBezTo>
                <a:cubicBezTo>
                  <a:pt x="19173" y="17614"/>
                  <a:pt x="19590" y="17088"/>
                  <a:pt x="19590" y="17067"/>
                </a:cubicBezTo>
                <a:cubicBezTo>
                  <a:pt x="19590" y="17059"/>
                  <a:pt x="19649" y="16970"/>
                  <a:pt x="19720" y="16870"/>
                </a:cubicBezTo>
                <a:cubicBezTo>
                  <a:pt x="19791" y="16770"/>
                  <a:pt x="19864" y="16658"/>
                  <a:pt x="19883" y="16621"/>
                </a:cubicBezTo>
                <a:cubicBezTo>
                  <a:pt x="19920" y="16546"/>
                  <a:pt x="19945" y="16507"/>
                  <a:pt x="20073" y="16319"/>
                </a:cubicBezTo>
                <a:cubicBezTo>
                  <a:pt x="20122" y="16248"/>
                  <a:pt x="20162" y="16178"/>
                  <a:pt x="20162" y="16163"/>
                </a:cubicBezTo>
                <a:cubicBezTo>
                  <a:pt x="20162" y="16148"/>
                  <a:pt x="20197" y="16077"/>
                  <a:pt x="20242" y="16006"/>
                </a:cubicBezTo>
                <a:cubicBezTo>
                  <a:pt x="20286" y="15934"/>
                  <a:pt x="20342" y="15834"/>
                  <a:pt x="20366" y="15783"/>
                </a:cubicBezTo>
                <a:cubicBezTo>
                  <a:pt x="20389" y="15732"/>
                  <a:pt x="20448" y="15618"/>
                  <a:pt x="20496" y="15529"/>
                </a:cubicBezTo>
                <a:cubicBezTo>
                  <a:pt x="20545" y="15440"/>
                  <a:pt x="20601" y="15325"/>
                  <a:pt x="20622" y="15273"/>
                </a:cubicBezTo>
                <a:cubicBezTo>
                  <a:pt x="20642" y="15221"/>
                  <a:pt x="20689" y="15111"/>
                  <a:pt x="20726" y="15030"/>
                </a:cubicBezTo>
                <a:cubicBezTo>
                  <a:pt x="20762" y="14948"/>
                  <a:pt x="20817" y="14815"/>
                  <a:pt x="20847" y="14733"/>
                </a:cubicBezTo>
                <a:cubicBezTo>
                  <a:pt x="20877" y="14652"/>
                  <a:pt x="20911" y="14573"/>
                  <a:pt x="20922" y="14559"/>
                </a:cubicBezTo>
                <a:cubicBezTo>
                  <a:pt x="20933" y="14544"/>
                  <a:pt x="20951" y="14491"/>
                  <a:pt x="20962" y="14442"/>
                </a:cubicBezTo>
                <a:cubicBezTo>
                  <a:pt x="20973" y="14393"/>
                  <a:pt x="20999" y="14320"/>
                  <a:pt x="21020" y="14280"/>
                </a:cubicBezTo>
                <a:cubicBezTo>
                  <a:pt x="21041" y="14240"/>
                  <a:pt x="21058" y="14190"/>
                  <a:pt x="21058" y="14168"/>
                </a:cubicBezTo>
                <a:cubicBezTo>
                  <a:pt x="21058" y="14146"/>
                  <a:pt x="21087" y="14049"/>
                  <a:pt x="21122" y="13952"/>
                </a:cubicBezTo>
                <a:cubicBezTo>
                  <a:pt x="21158" y="13855"/>
                  <a:pt x="21209" y="13680"/>
                  <a:pt x="21235" y="13561"/>
                </a:cubicBezTo>
                <a:cubicBezTo>
                  <a:pt x="21261" y="13442"/>
                  <a:pt x="21291" y="13333"/>
                  <a:pt x="21303" y="13318"/>
                </a:cubicBezTo>
                <a:cubicBezTo>
                  <a:pt x="21315" y="13303"/>
                  <a:pt x="21337" y="13219"/>
                  <a:pt x="21353" y="13130"/>
                </a:cubicBezTo>
                <a:cubicBezTo>
                  <a:pt x="21368" y="13041"/>
                  <a:pt x="21413" y="12798"/>
                  <a:pt x="21453" y="12590"/>
                </a:cubicBezTo>
                <a:cubicBezTo>
                  <a:pt x="21535" y="12159"/>
                  <a:pt x="21586" y="11552"/>
                  <a:pt x="21598" y="10943"/>
                </a:cubicBezTo>
                <a:cubicBezTo>
                  <a:pt x="21598" y="10941"/>
                  <a:pt x="21598" y="10939"/>
                  <a:pt x="21598" y="10938"/>
                </a:cubicBezTo>
                <a:cubicBezTo>
                  <a:pt x="21599" y="10679"/>
                  <a:pt x="21596" y="10450"/>
                  <a:pt x="21593" y="10228"/>
                </a:cubicBezTo>
                <a:cubicBezTo>
                  <a:pt x="21593" y="10226"/>
                  <a:pt x="21593" y="10224"/>
                  <a:pt x="21593" y="10222"/>
                </a:cubicBezTo>
                <a:cubicBezTo>
                  <a:pt x="21589" y="10105"/>
                  <a:pt x="21584" y="9990"/>
                  <a:pt x="21576" y="9880"/>
                </a:cubicBezTo>
                <a:cubicBezTo>
                  <a:pt x="21542" y="9377"/>
                  <a:pt x="21536" y="9325"/>
                  <a:pt x="21497" y="9201"/>
                </a:cubicBezTo>
                <a:cubicBezTo>
                  <a:pt x="21482" y="9153"/>
                  <a:pt x="21462" y="9017"/>
                  <a:pt x="21452" y="8899"/>
                </a:cubicBezTo>
                <a:cubicBezTo>
                  <a:pt x="21442" y="8782"/>
                  <a:pt x="21416" y="8638"/>
                  <a:pt x="21395" y="8579"/>
                </a:cubicBezTo>
                <a:cubicBezTo>
                  <a:pt x="21374" y="8520"/>
                  <a:pt x="21357" y="8433"/>
                  <a:pt x="21357" y="8386"/>
                </a:cubicBezTo>
                <a:cubicBezTo>
                  <a:pt x="21357" y="8339"/>
                  <a:pt x="21345" y="8289"/>
                  <a:pt x="21331" y="8275"/>
                </a:cubicBezTo>
                <a:cubicBezTo>
                  <a:pt x="21316" y="8260"/>
                  <a:pt x="21286" y="8158"/>
                  <a:pt x="21263" y="8047"/>
                </a:cubicBezTo>
                <a:cubicBezTo>
                  <a:pt x="21213" y="7800"/>
                  <a:pt x="21153" y="7586"/>
                  <a:pt x="21117" y="7519"/>
                </a:cubicBezTo>
                <a:cubicBezTo>
                  <a:pt x="21102" y="7491"/>
                  <a:pt x="21040" y="7310"/>
                  <a:pt x="20978" y="7117"/>
                </a:cubicBezTo>
                <a:cubicBezTo>
                  <a:pt x="20916" y="6924"/>
                  <a:pt x="20841" y="6715"/>
                  <a:pt x="20812" y="6652"/>
                </a:cubicBezTo>
                <a:cubicBezTo>
                  <a:pt x="20755" y="6529"/>
                  <a:pt x="20685" y="6372"/>
                  <a:pt x="20611" y="6201"/>
                </a:cubicBezTo>
                <a:cubicBezTo>
                  <a:pt x="20530" y="6014"/>
                  <a:pt x="20331" y="5635"/>
                  <a:pt x="20191" y="5401"/>
                </a:cubicBezTo>
                <a:cubicBezTo>
                  <a:pt x="20168" y="5362"/>
                  <a:pt x="20100" y="5247"/>
                  <a:pt x="20042" y="5146"/>
                </a:cubicBezTo>
                <a:cubicBezTo>
                  <a:pt x="19984" y="5044"/>
                  <a:pt x="19877" y="4874"/>
                  <a:pt x="19804" y="4769"/>
                </a:cubicBezTo>
                <a:cubicBezTo>
                  <a:pt x="19732" y="4665"/>
                  <a:pt x="19673" y="4571"/>
                  <a:pt x="19673" y="4560"/>
                </a:cubicBezTo>
                <a:cubicBezTo>
                  <a:pt x="19673" y="4550"/>
                  <a:pt x="19608" y="4464"/>
                  <a:pt x="19530" y="4369"/>
                </a:cubicBezTo>
                <a:cubicBezTo>
                  <a:pt x="19451" y="4274"/>
                  <a:pt x="19332" y="4122"/>
                  <a:pt x="19265" y="4030"/>
                </a:cubicBezTo>
                <a:cubicBezTo>
                  <a:pt x="19198" y="3938"/>
                  <a:pt x="19106" y="3823"/>
                  <a:pt x="19061" y="3775"/>
                </a:cubicBezTo>
                <a:cubicBezTo>
                  <a:pt x="19016" y="3727"/>
                  <a:pt x="18885" y="3579"/>
                  <a:pt x="18770" y="3448"/>
                </a:cubicBezTo>
                <a:cubicBezTo>
                  <a:pt x="18560" y="3207"/>
                  <a:pt x="18220" y="2879"/>
                  <a:pt x="17866" y="2576"/>
                </a:cubicBezTo>
                <a:cubicBezTo>
                  <a:pt x="17657" y="2398"/>
                  <a:pt x="16861" y="1793"/>
                  <a:pt x="16835" y="1793"/>
                </a:cubicBezTo>
                <a:cubicBezTo>
                  <a:pt x="16826" y="1793"/>
                  <a:pt x="16767" y="1760"/>
                  <a:pt x="16704" y="1719"/>
                </a:cubicBezTo>
                <a:cubicBezTo>
                  <a:pt x="16641" y="1679"/>
                  <a:pt x="16569" y="1633"/>
                  <a:pt x="16545" y="1618"/>
                </a:cubicBezTo>
                <a:cubicBezTo>
                  <a:pt x="16520" y="1602"/>
                  <a:pt x="16471" y="1571"/>
                  <a:pt x="16436" y="1547"/>
                </a:cubicBezTo>
                <a:cubicBezTo>
                  <a:pt x="16315" y="1466"/>
                  <a:pt x="15828" y="1202"/>
                  <a:pt x="15691" y="1142"/>
                </a:cubicBezTo>
                <a:cubicBezTo>
                  <a:pt x="15617" y="1110"/>
                  <a:pt x="15513" y="1056"/>
                  <a:pt x="15461" y="1024"/>
                </a:cubicBezTo>
                <a:cubicBezTo>
                  <a:pt x="15408" y="991"/>
                  <a:pt x="15335" y="955"/>
                  <a:pt x="15298" y="944"/>
                </a:cubicBezTo>
                <a:cubicBezTo>
                  <a:pt x="15228" y="923"/>
                  <a:pt x="15064" y="854"/>
                  <a:pt x="14876" y="766"/>
                </a:cubicBezTo>
                <a:cubicBezTo>
                  <a:pt x="14816" y="737"/>
                  <a:pt x="14749" y="714"/>
                  <a:pt x="14726" y="714"/>
                </a:cubicBezTo>
                <a:cubicBezTo>
                  <a:pt x="14702" y="714"/>
                  <a:pt x="14672" y="704"/>
                  <a:pt x="14658" y="692"/>
                </a:cubicBezTo>
                <a:cubicBezTo>
                  <a:pt x="14615" y="653"/>
                  <a:pt x="13721" y="370"/>
                  <a:pt x="13531" y="335"/>
                </a:cubicBezTo>
                <a:cubicBezTo>
                  <a:pt x="13434" y="317"/>
                  <a:pt x="13342" y="292"/>
                  <a:pt x="13327" y="280"/>
                </a:cubicBezTo>
                <a:cubicBezTo>
                  <a:pt x="13319" y="274"/>
                  <a:pt x="13296" y="268"/>
                  <a:pt x="13264" y="260"/>
                </a:cubicBezTo>
                <a:cubicBezTo>
                  <a:pt x="13263" y="260"/>
                  <a:pt x="13261" y="260"/>
                  <a:pt x="13260" y="260"/>
                </a:cubicBezTo>
                <a:cubicBezTo>
                  <a:pt x="13229" y="255"/>
                  <a:pt x="13200" y="251"/>
                  <a:pt x="13169" y="244"/>
                </a:cubicBezTo>
                <a:cubicBezTo>
                  <a:pt x="13163" y="243"/>
                  <a:pt x="13157" y="242"/>
                  <a:pt x="13151" y="241"/>
                </a:cubicBezTo>
                <a:cubicBezTo>
                  <a:pt x="13069" y="231"/>
                  <a:pt x="12940" y="207"/>
                  <a:pt x="12865" y="186"/>
                </a:cubicBezTo>
                <a:cubicBezTo>
                  <a:pt x="12799" y="168"/>
                  <a:pt x="12714" y="151"/>
                  <a:pt x="12653" y="142"/>
                </a:cubicBezTo>
                <a:cubicBezTo>
                  <a:pt x="12657" y="162"/>
                  <a:pt x="12652" y="182"/>
                  <a:pt x="12635" y="193"/>
                </a:cubicBezTo>
                <a:cubicBezTo>
                  <a:pt x="12612" y="206"/>
                  <a:pt x="12583" y="200"/>
                  <a:pt x="12570" y="178"/>
                </a:cubicBezTo>
                <a:cubicBezTo>
                  <a:pt x="12560" y="162"/>
                  <a:pt x="12564" y="145"/>
                  <a:pt x="12574" y="130"/>
                </a:cubicBezTo>
                <a:cubicBezTo>
                  <a:pt x="12499" y="121"/>
                  <a:pt x="12371" y="103"/>
                  <a:pt x="12239" y="83"/>
                </a:cubicBezTo>
                <a:cubicBezTo>
                  <a:pt x="11807" y="18"/>
                  <a:pt x="11500" y="0"/>
                  <a:pt x="10801" y="0"/>
                </a:cubicBezTo>
                <a:close/>
              </a:path>
            </a:pathLst>
          </a:custGeom>
          <a:noFill/>
          <a:ln>
            <a:noFill/>
          </a:ln>
        </p:spPr>
      </p:pic>
      <p:sp>
        <p:nvSpPr>
          <p:cNvPr id="162" name="Google Shape;162;p29"/>
          <p:cNvSpPr/>
          <p:nvPr/>
        </p:nvSpPr>
        <p:spPr>
          <a:xfrm>
            <a:off x="5600350" y="1462350"/>
            <a:ext cx="1237200" cy="1109400"/>
          </a:xfrm>
          <a:prstGeom prst="rect">
            <a:avLst/>
          </a:prstGeom>
          <a:solidFill>
            <a:srgbClr val="B4A7D6"/>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Black Ops One"/>
                <a:ea typeface="Black Ops One"/>
                <a:cs typeface="Black Ops One"/>
                <a:sym typeface="Black Ops One"/>
              </a:rPr>
              <a:t>SPOUSE</a:t>
            </a:r>
            <a:endParaRPr>
              <a:latin typeface="Black Ops One"/>
              <a:ea typeface="Black Ops One"/>
              <a:cs typeface="Black Ops One"/>
              <a:sym typeface="Black Ops One"/>
            </a:endParaRPr>
          </a:p>
        </p:txBody>
      </p:sp>
      <p:sp>
        <p:nvSpPr>
          <p:cNvPr id="163" name="Google Shape;163;p29"/>
          <p:cNvSpPr/>
          <p:nvPr/>
        </p:nvSpPr>
        <p:spPr>
          <a:xfrm>
            <a:off x="6837550" y="1462350"/>
            <a:ext cx="1119600" cy="1109400"/>
          </a:xfrm>
          <a:prstGeom prst="rect">
            <a:avLst/>
          </a:prstGeom>
          <a:solidFill>
            <a:srgbClr val="EAD1D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r">
              <a:spcBef>
                <a:spcPts val="0"/>
              </a:spcBef>
              <a:spcAft>
                <a:spcPts val="0"/>
              </a:spcAft>
              <a:buNone/>
            </a:pPr>
            <a:r>
              <a:rPr lang="en" sz="1300">
                <a:latin typeface="Black Ops One"/>
                <a:ea typeface="Black Ops One"/>
                <a:cs typeface="Black Ops One"/>
                <a:sym typeface="Black Ops One"/>
              </a:rPr>
              <a:t>CHILDREN</a:t>
            </a:r>
            <a:endParaRPr sz="1300">
              <a:latin typeface="Black Ops One"/>
              <a:ea typeface="Black Ops One"/>
              <a:cs typeface="Black Ops One"/>
              <a:sym typeface="Black Ops One"/>
            </a:endParaRPr>
          </a:p>
        </p:txBody>
      </p:sp>
      <p:sp>
        <p:nvSpPr>
          <p:cNvPr id="164" name="Google Shape;164;p29"/>
          <p:cNvSpPr/>
          <p:nvPr/>
        </p:nvSpPr>
        <p:spPr>
          <a:xfrm>
            <a:off x="6217450" y="1984050"/>
            <a:ext cx="620100" cy="587700"/>
          </a:xfrm>
          <a:prstGeom prst="rect">
            <a:avLst/>
          </a:prstGeom>
          <a:solidFill>
            <a:srgbClr val="DD7E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Black Ops One"/>
                <a:ea typeface="Black Ops One"/>
                <a:cs typeface="Black Ops One"/>
                <a:sym typeface="Black Ops One"/>
              </a:rPr>
              <a:t>BODY</a:t>
            </a:r>
            <a:endParaRPr sz="1200">
              <a:latin typeface="Black Ops One"/>
              <a:ea typeface="Black Ops One"/>
              <a:cs typeface="Black Ops One"/>
              <a:sym typeface="Black Ops One"/>
            </a:endParaRPr>
          </a:p>
        </p:txBody>
      </p:sp>
      <p:sp>
        <p:nvSpPr>
          <p:cNvPr id="165" name="Google Shape;165;p29"/>
          <p:cNvSpPr/>
          <p:nvPr/>
        </p:nvSpPr>
        <p:spPr>
          <a:xfrm>
            <a:off x="6837550" y="1984050"/>
            <a:ext cx="564300" cy="5877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Black Ops One"/>
                <a:ea typeface="Black Ops One"/>
                <a:cs typeface="Black Ops One"/>
                <a:sym typeface="Black Ops One"/>
              </a:rPr>
              <a:t>MIND</a:t>
            </a:r>
            <a:endParaRPr sz="1000">
              <a:latin typeface="Black Ops One"/>
              <a:ea typeface="Black Ops One"/>
              <a:cs typeface="Black Ops One"/>
              <a:sym typeface="Black Ops One"/>
            </a:endParaRPr>
          </a:p>
        </p:txBody>
      </p:sp>
      <p:sp>
        <p:nvSpPr>
          <p:cNvPr id="166" name="Google Shape;166;p29"/>
          <p:cNvSpPr/>
          <p:nvPr/>
        </p:nvSpPr>
        <p:spPr>
          <a:xfrm>
            <a:off x="5600350" y="2546775"/>
            <a:ext cx="1237200" cy="1152000"/>
          </a:xfrm>
          <a:prstGeom prst="rect">
            <a:avLst/>
          </a:prstGeom>
          <a:solidFill>
            <a:srgbClr val="D9D2E9"/>
          </a:solidFill>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lang="en">
                <a:latin typeface="Black Ops One"/>
                <a:ea typeface="Black Ops One"/>
                <a:cs typeface="Black Ops One"/>
                <a:sym typeface="Black Ops One"/>
              </a:rPr>
              <a:t>CAREER</a:t>
            </a:r>
            <a:endParaRPr>
              <a:latin typeface="Black Ops One"/>
              <a:ea typeface="Black Ops One"/>
              <a:cs typeface="Black Ops One"/>
              <a:sym typeface="Black Ops One"/>
            </a:endParaRPr>
          </a:p>
        </p:txBody>
      </p:sp>
      <p:sp>
        <p:nvSpPr>
          <p:cNvPr id="167" name="Google Shape;167;p29"/>
          <p:cNvSpPr/>
          <p:nvPr/>
        </p:nvSpPr>
        <p:spPr>
          <a:xfrm>
            <a:off x="6837550" y="2546775"/>
            <a:ext cx="1119600" cy="1152000"/>
          </a:xfrm>
          <a:prstGeom prst="rect">
            <a:avLst/>
          </a:prstGeom>
          <a:solidFill>
            <a:srgbClr val="EFEFEF"/>
          </a:solidFill>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r">
              <a:spcBef>
                <a:spcPts val="0"/>
              </a:spcBef>
              <a:spcAft>
                <a:spcPts val="0"/>
              </a:spcAft>
              <a:buNone/>
            </a:pPr>
            <a:r>
              <a:rPr lang="en" sz="1100">
                <a:latin typeface="Black Ops One"/>
                <a:ea typeface="Black Ops One"/>
                <a:cs typeface="Black Ops One"/>
                <a:sym typeface="Black Ops One"/>
              </a:rPr>
              <a:t>RESOURCE</a:t>
            </a:r>
            <a:r>
              <a:rPr lang="en" sz="1100">
                <a:latin typeface="Black Ops One"/>
                <a:ea typeface="Black Ops One"/>
                <a:cs typeface="Black Ops One"/>
                <a:sym typeface="Black Ops One"/>
              </a:rPr>
              <a:t>S</a:t>
            </a:r>
            <a:endParaRPr sz="1100">
              <a:latin typeface="Black Ops One"/>
              <a:ea typeface="Black Ops One"/>
              <a:cs typeface="Black Ops One"/>
              <a:sym typeface="Black Ops One"/>
            </a:endParaRPr>
          </a:p>
        </p:txBody>
      </p:sp>
      <p:sp>
        <p:nvSpPr>
          <p:cNvPr id="168" name="Google Shape;168;p29"/>
          <p:cNvSpPr/>
          <p:nvPr/>
        </p:nvSpPr>
        <p:spPr>
          <a:xfrm>
            <a:off x="6217450" y="2546775"/>
            <a:ext cx="620100" cy="5877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latin typeface="Black Ops One"/>
                <a:ea typeface="Black Ops One"/>
                <a:cs typeface="Black Ops One"/>
                <a:sym typeface="Black Ops One"/>
              </a:rPr>
              <a:t>SPIRIT</a:t>
            </a:r>
            <a:endParaRPr sz="900">
              <a:latin typeface="Black Ops One"/>
              <a:ea typeface="Black Ops One"/>
              <a:cs typeface="Black Ops One"/>
              <a:sym typeface="Black Ops One"/>
            </a:endParaRPr>
          </a:p>
        </p:txBody>
      </p:sp>
      <p:sp>
        <p:nvSpPr>
          <p:cNvPr id="169" name="Google Shape;169;p29"/>
          <p:cNvSpPr/>
          <p:nvPr/>
        </p:nvSpPr>
        <p:spPr>
          <a:xfrm>
            <a:off x="6837550" y="2546775"/>
            <a:ext cx="564300" cy="5877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Black Ops One"/>
                <a:ea typeface="Black Ops One"/>
                <a:cs typeface="Black Ops One"/>
                <a:sym typeface="Black Ops One"/>
              </a:rPr>
              <a:t>SOUL</a:t>
            </a:r>
            <a:endParaRPr sz="1000">
              <a:latin typeface="Black Ops One"/>
              <a:ea typeface="Black Ops One"/>
              <a:cs typeface="Black Ops One"/>
              <a:sym typeface="Black Ops One"/>
            </a:endParaRPr>
          </a:p>
        </p:txBody>
      </p:sp>
      <p:sp>
        <p:nvSpPr>
          <p:cNvPr id="170" name="Google Shape;170;p29"/>
          <p:cNvSpPr txBox="1"/>
          <p:nvPr/>
        </p:nvSpPr>
        <p:spPr>
          <a:xfrm>
            <a:off x="4345125" y="3723750"/>
            <a:ext cx="4836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Black Ops One"/>
                <a:ea typeface="Black Ops One"/>
                <a:cs typeface="Black Ops One"/>
                <a:sym typeface="Black Ops One"/>
              </a:rPr>
              <a:t>THE WORLD</a:t>
            </a:r>
            <a:endParaRPr sz="1800">
              <a:latin typeface="Black Ops One"/>
              <a:ea typeface="Black Ops One"/>
              <a:cs typeface="Black Ops One"/>
              <a:sym typeface="Black Ops One"/>
            </a:endParaRPr>
          </a:p>
        </p:txBody>
      </p:sp>
      <p:sp>
        <p:nvSpPr>
          <p:cNvPr id="171" name="Google Shape;171;p29"/>
          <p:cNvSpPr txBox="1"/>
          <p:nvPr/>
        </p:nvSpPr>
        <p:spPr>
          <a:xfrm>
            <a:off x="4345125" y="1000650"/>
            <a:ext cx="4836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Black Ops One"/>
                <a:ea typeface="Black Ops One"/>
                <a:cs typeface="Black Ops One"/>
                <a:sym typeface="Black Ops One"/>
              </a:rPr>
              <a:t>CHURCH</a:t>
            </a:r>
            <a:endParaRPr sz="1800">
              <a:latin typeface="Black Ops One"/>
              <a:ea typeface="Black Ops One"/>
              <a:cs typeface="Black Ops One"/>
              <a:sym typeface="Black Ops On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0"/>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3000"/>
              <a:t>OBSTACLE #2:  AN ABSENCE OF MARGIN</a:t>
            </a:r>
            <a:endParaRPr sz="2820"/>
          </a:p>
        </p:txBody>
      </p:sp>
      <p:sp>
        <p:nvSpPr>
          <p:cNvPr id="177" name="Google Shape;177;p30"/>
          <p:cNvSpPr txBox="1"/>
          <p:nvPr>
            <p:ph idx="1" type="body"/>
          </p:nvPr>
        </p:nvSpPr>
        <p:spPr>
          <a:xfrm>
            <a:off x="311700" y="1400750"/>
            <a:ext cx="3042000" cy="31587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t>THE 80/20 PRINCIPLE</a:t>
            </a:r>
            <a:endParaRPr/>
          </a:p>
          <a:p>
            <a:pPr indent="0" lvl="0" marL="0" rtl="0" algn="l">
              <a:lnSpc>
                <a:spcPct val="100000"/>
              </a:lnSpc>
              <a:spcBef>
                <a:spcPts val="1200"/>
              </a:spcBef>
              <a:spcAft>
                <a:spcPts val="0"/>
              </a:spcAft>
              <a:buNone/>
            </a:pPr>
            <a:r>
              <a:rPr lang="en"/>
              <a:t>TO CREATE MARGIN</a:t>
            </a:r>
            <a:endParaRPr/>
          </a:p>
          <a:p>
            <a:pPr indent="0" lvl="0" marL="0" rtl="0" algn="l">
              <a:lnSpc>
                <a:spcPct val="100000"/>
              </a:lnSpc>
              <a:spcBef>
                <a:spcPts val="1200"/>
              </a:spcBef>
              <a:spcAft>
                <a:spcPts val="0"/>
              </a:spcAft>
              <a:buNone/>
            </a:pPr>
            <a:r>
              <a:rPr lang="en" sz="1400"/>
              <a:t>ELIMINATING LOW</a:t>
            </a:r>
            <a:endParaRPr sz="1400"/>
          </a:p>
          <a:p>
            <a:pPr indent="0" lvl="0" marL="0" rtl="0" algn="l">
              <a:lnSpc>
                <a:spcPct val="100000"/>
              </a:lnSpc>
              <a:spcBef>
                <a:spcPts val="1200"/>
              </a:spcBef>
              <a:spcAft>
                <a:spcPts val="0"/>
              </a:spcAft>
              <a:buNone/>
            </a:pPr>
            <a:r>
              <a:rPr lang="en" sz="1400"/>
              <a:t>RETURN EFFORTS;</a:t>
            </a:r>
            <a:endParaRPr sz="1400"/>
          </a:p>
          <a:p>
            <a:pPr indent="0" lvl="0" marL="0" rtl="0" algn="l">
              <a:lnSpc>
                <a:spcPct val="100000"/>
              </a:lnSpc>
              <a:spcBef>
                <a:spcPts val="1200"/>
              </a:spcBef>
              <a:spcAft>
                <a:spcPts val="0"/>
              </a:spcAft>
              <a:buNone/>
            </a:pPr>
            <a:r>
              <a:rPr lang="en" sz="1400"/>
              <a:t>MULTIPLYING HIGH</a:t>
            </a:r>
            <a:endParaRPr sz="1400"/>
          </a:p>
          <a:p>
            <a:pPr indent="0" lvl="0" marL="0" rtl="0" algn="l">
              <a:lnSpc>
                <a:spcPct val="100000"/>
              </a:lnSpc>
              <a:spcBef>
                <a:spcPts val="1200"/>
              </a:spcBef>
              <a:spcAft>
                <a:spcPts val="1200"/>
              </a:spcAft>
              <a:buNone/>
            </a:pPr>
            <a:r>
              <a:rPr lang="en" sz="1400"/>
              <a:t>RETURN EFFORTS</a:t>
            </a:r>
            <a:endParaRPr sz="1400"/>
          </a:p>
        </p:txBody>
      </p:sp>
      <p:sp>
        <p:nvSpPr>
          <p:cNvPr id="178" name="Google Shape;178;p30"/>
          <p:cNvSpPr txBox="1"/>
          <p:nvPr/>
        </p:nvSpPr>
        <p:spPr>
          <a:xfrm>
            <a:off x="2843675" y="2159238"/>
            <a:ext cx="15924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Black Ops One"/>
                <a:ea typeface="Black Ops One"/>
                <a:cs typeface="Black Ops One"/>
                <a:sym typeface="Black Ops One"/>
              </a:rPr>
              <a:t>TIME </a:t>
            </a:r>
            <a:endParaRPr sz="15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500">
                <a:solidFill>
                  <a:schemeClr val="dk1"/>
                </a:solidFill>
                <a:latin typeface="Black Ops One"/>
                <a:ea typeface="Black Ops One"/>
                <a:cs typeface="Black Ops One"/>
                <a:sym typeface="Black Ops One"/>
              </a:rPr>
              <a:t>SPENT</a:t>
            </a:r>
            <a:endParaRPr sz="1500">
              <a:solidFill>
                <a:schemeClr val="dk1"/>
              </a:solidFill>
              <a:latin typeface="Black Ops One"/>
              <a:ea typeface="Black Ops One"/>
              <a:cs typeface="Black Ops One"/>
              <a:sym typeface="Black Ops One"/>
            </a:endParaRPr>
          </a:p>
        </p:txBody>
      </p:sp>
      <p:sp>
        <p:nvSpPr>
          <p:cNvPr id="179" name="Google Shape;179;p30"/>
          <p:cNvSpPr/>
          <p:nvPr/>
        </p:nvSpPr>
        <p:spPr>
          <a:xfrm flipH="1">
            <a:off x="5190090" y="1799191"/>
            <a:ext cx="1280610" cy="2361798"/>
          </a:xfrm>
          <a:custGeom>
            <a:rect b="b" l="l" r="r" t="t"/>
            <a:pathLst>
              <a:path extrusionOk="0" h="21600" w="21600">
                <a:moveTo>
                  <a:pt x="0" y="0"/>
                </a:moveTo>
                <a:lnTo>
                  <a:pt x="0" y="21600"/>
                </a:lnTo>
                <a:lnTo>
                  <a:pt x="21600" y="21600"/>
                </a:lnTo>
                <a:close/>
              </a:path>
            </a:pathLst>
          </a:custGeom>
          <a:solidFill>
            <a:schemeClr val="accent2"/>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180" name="Google Shape;180;p30"/>
          <p:cNvSpPr/>
          <p:nvPr/>
        </p:nvSpPr>
        <p:spPr>
          <a:xfrm>
            <a:off x="6470700" y="708300"/>
            <a:ext cx="1280700" cy="3501600"/>
          </a:xfrm>
          <a:prstGeom prst="roundRect">
            <a:avLst>
              <a:gd fmla="val 11785" name="adj"/>
            </a:avLst>
          </a:prstGeom>
          <a:gradFill>
            <a:gsLst>
              <a:gs pos="0">
                <a:srgbClr val="FEFEFE"/>
              </a:gs>
              <a:gs pos="100000">
                <a:srgbClr val="DDDDDD"/>
              </a:gs>
            </a:gsLst>
            <a:lin ang="10800025" scaled="0"/>
          </a:gradFill>
          <a:ln>
            <a:noFill/>
          </a:ln>
          <a:effectLst>
            <a:outerShdw blurRad="431800" rotWithShape="0" dir="5405758" dist="152400">
              <a:srgbClr val="000000">
                <a:alpha val="65880"/>
              </a:srgbClr>
            </a:outerShdw>
          </a:effectLst>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DDDDDD"/>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181" name="Google Shape;181;p30"/>
          <p:cNvSpPr/>
          <p:nvPr/>
        </p:nvSpPr>
        <p:spPr>
          <a:xfrm>
            <a:off x="3968900" y="706800"/>
            <a:ext cx="1280700" cy="3501600"/>
          </a:xfrm>
          <a:prstGeom prst="roundRect">
            <a:avLst>
              <a:gd fmla="val 11785" name="adj"/>
            </a:avLst>
          </a:prstGeom>
          <a:gradFill>
            <a:gsLst>
              <a:gs pos="0">
                <a:srgbClr val="FEFEFE"/>
              </a:gs>
              <a:gs pos="100000">
                <a:srgbClr val="CACACA"/>
              </a:gs>
            </a:gsLst>
            <a:lin ang="10800025" scaled="0"/>
          </a:gradFill>
          <a:ln>
            <a:noFill/>
          </a:ln>
          <a:effectLst>
            <a:outerShdw blurRad="431800" rotWithShape="0" dir="5405758" dist="152400">
              <a:srgbClr val="000000">
                <a:alpha val="65880"/>
              </a:srgbClr>
            </a:outerShdw>
          </a:effectLst>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CACACA"/>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182" name="Google Shape;182;p30"/>
          <p:cNvSpPr/>
          <p:nvPr/>
        </p:nvSpPr>
        <p:spPr>
          <a:xfrm>
            <a:off x="3968899" y="3735450"/>
            <a:ext cx="1280700" cy="478500"/>
          </a:xfrm>
          <a:prstGeom prst="roundRect">
            <a:avLst>
              <a:gd fmla="val 19049" name="adj"/>
            </a:avLst>
          </a:prstGeom>
          <a:gradFill>
            <a:gsLst>
              <a:gs pos="0">
                <a:srgbClr val="CCAD77"/>
              </a:gs>
              <a:gs pos="100000">
                <a:srgbClr val="B59D71"/>
              </a:gs>
            </a:gsLst>
            <a:lin ang="16206226" scaled="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FEFEFE"/>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183" name="Google Shape;183;p30"/>
          <p:cNvSpPr/>
          <p:nvPr/>
        </p:nvSpPr>
        <p:spPr>
          <a:xfrm>
            <a:off x="6470700" y="1344400"/>
            <a:ext cx="1280700" cy="2883000"/>
          </a:xfrm>
          <a:prstGeom prst="roundRect">
            <a:avLst>
              <a:gd fmla="val 11785" name="adj"/>
            </a:avLst>
          </a:prstGeom>
          <a:gradFill>
            <a:gsLst>
              <a:gs pos="0">
                <a:srgbClr val="CCAD77"/>
              </a:gs>
              <a:gs pos="100000">
                <a:srgbClr val="B59D71"/>
              </a:gs>
            </a:gsLst>
            <a:lin ang="16206226" scaled="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FEFEFE"/>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184" name="Google Shape;184;p30"/>
          <p:cNvSpPr txBox="1"/>
          <p:nvPr/>
        </p:nvSpPr>
        <p:spPr>
          <a:xfrm>
            <a:off x="6677600" y="3611675"/>
            <a:ext cx="781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80%</a:t>
            </a:r>
            <a:endParaRPr sz="1800">
              <a:solidFill>
                <a:schemeClr val="dk1"/>
              </a:solidFill>
              <a:latin typeface="Black Ops One"/>
              <a:ea typeface="Black Ops One"/>
              <a:cs typeface="Black Ops One"/>
              <a:sym typeface="Black Ops One"/>
            </a:endParaRPr>
          </a:p>
        </p:txBody>
      </p:sp>
      <p:sp>
        <p:nvSpPr>
          <p:cNvPr id="185" name="Google Shape;185;p30"/>
          <p:cNvSpPr txBox="1"/>
          <p:nvPr/>
        </p:nvSpPr>
        <p:spPr>
          <a:xfrm>
            <a:off x="4165875" y="3688625"/>
            <a:ext cx="838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20%</a:t>
            </a:r>
            <a:endParaRPr sz="1800">
              <a:solidFill>
                <a:schemeClr val="dk1"/>
              </a:solidFill>
              <a:latin typeface="Black Ops One"/>
              <a:ea typeface="Black Ops One"/>
              <a:cs typeface="Black Ops One"/>
              <a:sym typeface="Black Ops One"/>
            </a:endParaRPr>
          </a:p>
        </p:txBody>
      </p:sp>
      <p:sp>
        <p:nvSpPr>
          <p:cNvPr id="186" name="Google Shape;186;p30"/>
          <p:cNvSpPr txBox="1"/>
          <p:nvPr/>
        </p:nvSpPr>
        <p:spPr>
          <a:xfrm>
            <a:off x="3787775" y="4406625"/>
            <a:ext cx="462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EFFORTS                            RESULTS</a:t>
            </a:r>
            <a:endParaRPr sz="1800">
              <a:solidFill>
                <a:schemeClr val="dk1"/>
              </a:solidFill>
              <a:latin typeface="Black Ops One"/>
              <a:ea typeface="Black Ops One"/>
              <a:cs typeface="Black Ops One"/>
              <a:sym typeface="Black Ops One"/>
            </a:endParaRPr>
          </a:p>
        </p:txBody>
      </p:sp>
      <p:sp>
        <p:nvSpPr>
          <p:cNvPr id="187" name="Google Shape;187;p30"/>
          <p:cNvSpPr txBox="1"/>
          <p:nvPr/>
        </p:nvSpPr>
        <p:spPr>
          <a:xfrm>
            <a:off x="2843675" y="3611675"/>
            <a:ext cx="1429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TIME INVESTED</a:t>
            </a:r>
            <a:endParaRPr>
              <a:solidFill>
                <a:schemeClr val="dk1"/>
              </a:solidFill>
              <a:latin typeface="Black Ops One"/>
              <a:ea typeface="Black Ops One"/>
              <a:cs typeface="Black Ops One"/>
              <a:sym typeface="Black Ops On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1"/>
          <p:cNvSpPr txBox="1"/>
          <p:nvPr>
            <p:ph type="ctrTitle"/>
          </p:nvPr>
        </p:nvSpPr>
        <p:spPr>
          <a:xfrm>
            <a:off x="311700" y="69925"/>
            <a:ext cx="8520600" cy="738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800"/>
              <a:t>OBSTACLE #3:  AN ABSENCE OF FOCUS</a:t>
            </a:r>
            <a:endParaRPr sz="2800">
              <a:latin typeface="Black Ops One"/>
              <a:ea typeface="Black Ops One"/>
              <a:cs typeface="Black Ops One"/>
              <a:sym typeface="Black Ops One"/>
            </a:endParaRPr>
          </a:p>
        </p:txBody>
      </p:sp>
      <p:sp>
        <p:nvSpPr>
          <p:cNvPr id="193" name="Google Shape;193;p31"/>
          <p:cNvSpPr txBox="1"/>
          <p:nvPr>
            <p:ph idx="1" type="subTitle"/>
          </p:nvPr>
        </p:nvSpPr>
        <p:spPr>
          <a:xfrm>
            <a:off x="1047425" y="1270925"/>
            <a:ext cx="3623700" cy="3303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CALLING CONVERGENCE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800"/>
              <a:t>OPERATING IN THE SWEET SPOT OF WHO GOD CREATED YOU TO BE</a:t>
            </a:r>
            <a:endParaRPr sz="1800"/>
          </a:p>
        </p:txBody>
      </p:sp>
      <p:sp>
        <p:nvSpPr>
          <p:cNvPr id="194" name="Google Shape;194;p31"/>
          <p:cNvSpPr/>
          <p:nvPr/>
        </p:nvSpPr>
        <p:spPr>
          <a:xfrm>
            <a:off x="5995170" y="1022679"/>
            <a:ext cx="2066400" cy="2057400"/>
          </a:xfrm>
          <a:prstGeom prst="ellipse">
            <a:avLst/>
          </a:prstGeom>
          <a:solidFill>
            <a:srgbClr val="999999"/>
          </a:solidFill>
          <a:ln>
            <a:noFill/>
          </a:ln>
          <a:effectLst>
            <a:outerShdw blurRad="76200" rotWithShape="0" dir="5400000" dist="50800">
              <a:srgbClr val="929292">
                <a:alpha val="3490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195" name="Google Shape;195;p31"/>
          <p:cNvSpPr/>
          <p:nvPr/>
        </p:nvSpPr>
        <p:spPr>
          <a:xfrm>
            <a:off x="5366095" y="1939764"/>
            <a:ext cx="1975200" cy="1965900"/>
          </a:xfrm>
          <a:prstGeom prst="ellipse">
            <a:avLst/>
          </a:prstGeom>
          <a:solidFill>
            <a:srgbClr val="B2AEB0">
              <a:alpha val="66670"/>
            </a:srgbClr>
          </a:solidFill>
          <a:ln>
            <a:noFill/>
          </a:ln>
          <a:effectLst>
            <a:outerShdw blurRad="76200" rotWithShape="0" dir="5400000" dist="50800">
              <a:srgbClr val="929292">
                <a:alpha val="2235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196" name="Google Shape;196;p31"/>
          <p:cNvSpPr/>
          <p:nvPr/>
        </p:nvSpPr>
        <p:spPr>
          <a:xfrm>
            <a:off x="6792380" y="1939764"/>
            <a:ext cx="1965900" cy="1965900"/>
          </a:xfrm>
          <a:prstGeom prst="ellipse">
            <a:avLst/>
          </a:prstGeom>
          <a:solidFill>
            <a:srgbClr val="B2AEB0">
              <a:alpha val="66670"/>
            </a:srgbClr>
          </a:solidFill>
          <a:ln>
            <a:noFill/>
          </a:ln>
          <a:effectLst>
            <a:outerShdw blurRad="406400" rotWithShape="0" dir="2861278" dist="177800">
              <a:srgbClr val="000000">
                <a:alpha val="4784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197" name="Google Shape;197;p31"/>
          <p:cNvSpPr txBox="1"/>
          <p:nvPr/>
        </p:nvSpPr>
        <p:spPr>
          <a:xfrm>
            <a:off x="5366100" y="2722625"/>
            <a:ext cx="1134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PASSION</a:t>
            </a:r>
            <a:endParaRPr>
              <a:solidFill>
                <a:schemeClr val="dk1"/>
              </a:solidFill>
              <a:latin typeface="Black Ops One"/>
              <a:ea typeface="Black Ops One"/>
              <a:cs typeface="Black Ops One"/>
              <a:sym typeface="Black Ops One"/>
            </a:endParaRPr>
          </a:p>
        </p:txBody>
      </p:sp>
      <p:sp>
        <p:nvSpPr>
          <p:cNvPr id="198" name="Google Shape;198;p31"/>
          <p:cNvSpPr txBox="1"/>
          <p:nvPr/>
        </p:nvSpPr>
        <p:spPr>
          <a:xfrm>
            <a:off x="7623975" y="2679875"/>
            <a:ext cx="1134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PURPOSE</a:t>
            </a:r>
            <a:endParaRPr>
              <a:solidFill>
                <a:schemeClr val="dk1"/>
              </a:solidFill>
              <a:latin typeface="Black Ops One"/>
              <a:ea typeface="Black Ops One"/>
              <a:cs typeface="Black Ops One"/>
              <a:sym typeface="Black Ops One"/>
            </a:endParaRPr>
          </a:p>
        </p:txBody>
      </p:sp>
      <p:sp>
        <p:nvSpPr>
          <p:cNvPr id="199" name="Google Shape;199;p31"/>
          <p:cNvSpPr txBox="1"/>
          <p:nvPr/>
        </p:nvSpPr>
        <p:spPr>
          <a:xfrm>
            <a:off x="6337775" y="1543788"/>
            <a:ext cx="1381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POTENTIAL</a:t>
            </a:r>
            <a:endParaRPr>
              <a:solidFill>
                <a:schemeClr val="dk1"/>
              </a:solidFill>
              <a:latin typeface="Black Ops One"/>
              <a:ea typeface="Black Ops One"/>
              <a:cs typeface="Black Ops One"/>
              <a:sym typeface="Black Ops On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2"/>
          <p:cNvSpPr txBox="1"/>
          <p:nvPr>
            <p:ph type="ctrTitle"/>
          </p:nvPr>
        </p:nvSpPr>
        <p:spPr>
          <a:xfrm>
            <a:off x="311700" y="195700"/>
            <a:ext cx="8520600" cy="271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205" name="Google Shape;205;p32"/>
          <p:cNvSpPr txBox="1"/>
          <p:nvPr>
            <p:ph idx="1" type="subTitle"/>
          </p:nvPr>
        </p:nvSpPr>
        <p:spPr>
          <a:xfrm>
            <a:off x="1202850" y="1000650"/>
            <a:ext cx="6563100" cy="3483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900"/>
              <a:t>REBRANDING YOURSELF FROM A </a:t>
            </a:r>
            <a:r>
              <a:rPr lang="en" sz="3900">
                <a:solidFill>
                  <a:srgbClr val="A9A9A9"/>
                </a:solidFill>
              </a:rPr>
              <a:t>SUCCESSFUL CAREER</a:t>
            </a:r>
            <a:r>
              <a:rPr lang="en" sz="3900"/>
              <a:t> TO A </a:t>
            </a:r>
            <a:r>
              <a:rPr lang="en" sz="3900">
                <a:solidFill>
                  <a:srgbClr val="797979"/>
                </a:solidFill>
              </a:rPr>
              <a:t>SIGNIFICANT CALLING</a:t>
            </a:r>
            <a:r>
              <a:rPr lang="en" sz="3900"/>
              <a:t>.</a:t>
            </a:r>
            <a:endParaRPr sz="39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3"/>
          <p:cNvSpPr txBox="1"/>
          <p:nvPr>
            <p:ph type="ctrTitle"/>
          </p:nvPr>
        </p:nvSpPr>
        <p:spPr>
          <a:xfrm>
            <a:off x="311700" y="184000"/>
            <a:ext cx="8520600" cy="598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000"/>
              <a:t>PAUL’S CALLING/BRAND STATEMENT</a:t>
            </a:r>
            <a:endParaRPr sz="3000"/>
          </a:p>
        </p:txBody>
      </p:sp>
      <p:sp>
        <p:nvSpPr>
          <p:cNvPr id="211" name="Google Shape;211;p33"/>
          <p:cNvSpPr txBox="1"/>
          <p:nvPr>
            <p:ph idx="1" type="subTitle"/>
          </p:nvPr>
        </p:nvSpPr>
        <p:spPr>
          <a:xfrm>
            <a:off x="311700" y="1210875"/>
            <a:ext cx="8520600" cy="3320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highlight>
                  <a:srgbClr val="FFFFFF"/>
                </a:highlight>
              </a:rPr>
              <a:t>We proclaim him, warning and teaching everyone with all wisdom, so that we may present everyone mature in Christ. I labor for this, striving with his strength that works powerfully in me.</a:t>
            </a:r>
            <a:endParaRPr sz="2500">
              <a:highlight>
                <a:srgbClr val="FFFFFF"/>
              </a:highlight>
            </a:endParaRPr>
          </a:p>
          <a:p>
            <a:pPr indent="0" lvl="0" marL="0" rtl="0" algn="l">
              <a:spcBef>
                <a:spcPts val="0"/>
              </a:spcBef>
              <a:spcAft>
                <a:spcPts val="0"/>
              </a:spcAft>
              <a:buNone/>
            </a:pPr>
            <a:r>
              <a:t/>
            </a:r>
            <a:endParaRPr sz="2500">
              <a:highlight>
                <a:srgbClr val="FFFFFF"/>
              </a:highlight>
            </a:endParaRPr>
          </a:p>
          <a:p>
            <a:pPr indent="0" lvl="0" marL="0" rtl="0" algn="l">
              <a:spcBef>
                <a:spcPts val="0"/>
              </a:spcBef>
              <a:spcAft>
                <a:spcPts val="0"/>
              </a:spcAft>
              <a:buNone/>
            </a:pPr>
            <a:r>
              <a:t/>
            </a:r>
            <a:endParaRPr sz="2500">
              <a:highlight>
                <a:srgbClr val="FFFFFF"/>
              </a:highlight>
            </a:endParaRPr>
          </a:p>
          <a:p>
            <a:pPr indent="0" lvl="0" marL="0" rtl="0" algn="l">
              <a:spcBef>
                <a:spcPts val="0"/>
              </a:spcBef>
              <a:spcAft>
                <a:spcPts val="0"/>
              </a:spcAft>
              <a:buNone/>
            </a:pPr>
            <a:r>
              <a:rPr lang="en" sz="2500">
                <a:highlight>
                  <a:srgbClr val="FFFFFF"/>
                </a:highlight>
              </a:rPr>
              <a:t>								COLOSSIANS 1:28-29</a:t>
            </a:r>
            <a:endParaRPr sz="2500">
              <a:highlight>
                <a:srgbClr val="FFFFFF"/>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6"/>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“YOUR LIFE MISSION”</a:t>
            </a:r>
            <a:endParaRPr/>
          </a:p>
        </p:txBody>
      </p:sp>
      <p:sp>
        <p:nvSpPr>
          <p:cNvPr id="68" name="Google Shape;68;p1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4"/>
          <p:cNvSpPr txBox="1"/>
          <p:nvPr>
            <p:ph type="ctrTitle"/>
          </p:nvPr>
        </p:nvSpPr>
        <p:spPr>
          <a:xfrm>
            <a:off x="264975" y="359200"/>
            <a:ext cx="8520600" cy="7152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3300"/>
              <a:t>THE PERSONAL BRANDING</a:t>
            </a:r>
            <a:endParaRPr sz="3300"/>
          </a:p>
        </p:txBody>
      </p:sp>
      <p:sp>
        <p:nvSpPr>
          <p:cNvPr id="217" name="Google Shape;217;p34"/>
          <p:cNvSpPr txBox="1"/>
          <p:nvPr>
            <p:ph idx="1" type="subTitle"/>
          </p:nvPr>
        </p:nvSpPr>
        <p:spPr>
          <a:xfrm>
            <a:off x="311700" y="1518150"/>
            <a:ext cx="8520600" cy="3059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t>HOW WOULD YOU INTRODUCE THESE PEOPLE?</a:t>
            </a:r>
            <a:endParaRPr sz="2400"/>
          </a:p>
          <a:p>
            <a:pPr indent="-381000" lvl="0" marL="457200" rtl="0" algn="l">
              <a:spcBef>
                <a:spcPts val="0"/>
              </a:spcBef>
              <a:spcAft>
                <a:spcPts val="0"/>
              </a:spcAft>
              <a:buSzPts val="2400"/>
              <a:buChar char="●"/>
            </a:pPr>
            <a:r>
              <a:rPr lang="en" sz="2400"/>
              <a:t>ELON MUSK</a:t>
            </a:r>
            <a:endParaRPr sz="2400"/>
          </a:p>
          <a:p>
            <a:pPr indent="-381000" lvl="0" marL="457200" rtl="0" algn="l">
              <a:spcBef>
                <a:spcPts val="0"/>
              </a:spcBef>
              <a:spcAft>
                <a:spcPts val="0"/>
              </a:spcAft>
              <a:buSzPts val="2400"/>
              <a:buChar char="●"/>
            </a:pPr>
            <a:r>
              <a:rPr lang="en" sz="2400"/>
              <a:t>BRENE BROWN</a:t>
            </a:r>
            <a:endParaRPr sz="2400"/>
          </a:p>
          <a:p>
            <a:pPr indent="-381000" lvl="0" marL="457200" rtl="0" algn="l">
              <a:spcBef>
                <a:spcPts val="0"/>
              </a:spcBef>
              <a:spcAft>
                <a:spcPts val="0"/>
              </a:spcAft>
              <a:buSzPts val="2400"/>
              <a:buChar char="●"/>
            </a:pPr>
            <a:r>
              <a:rPr lang="en" sz="2400"/>
              <a:t>ERVIN “MAGIC” JOHNSON</a:t>
            </a:r>
            <a:endParaRPr sz="2400"/>
          </a:p>
          <a:p>
            <a:pPr indent="0" lvl="0" marL="457200" rtl="0" algn="l">
              <a:spcBef>
                <a:spcPts val="0"/>
              </a:spcBef>
              <a:spcAft>
                <a:spcPts val="0"/>
              </a:spcAft>
              <a:buNone/>
            </a:pPr>
            <a:r>
              <a:t/>
            </a: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5"/>
          <p:cNvSpPr txBox="1"/>
          <p:nvPr>
            <p:ph type="ctrTitle"/>
          </p:nvPr>
        </p:nvSpPr>
        <p:spPr>
          <a:xfrm>
            <a:off x="311700" y="216150"/>
            <a:ext cx="8520600" cy="79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223" name="Google Shape;223;p35"/>
          <p:cNvSpPr txBox="1"/>
          <p:nvPr>
            <p:ph idx="1" type="subTitle"/>
          </p:nvPr>
        </p:nvSpPr>
        <p:spPr>
          <a:xfrm>
            <a:off x="311700" y="1470400"/>
            <a:ext cx="4134000" cy="3147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ELON MUSK</a:t>
            </a:r>
            <a:endParaRPr/>
          </a:p>
        </p:txBody>
      </p:sp>
      <p:pic>
        <p:nvPicPr>
          <p:cNvPr id="224" name="Google Shape;224;p35"/>
          <p:cNvPicPr preferRelativeResize="0"/>
          <p:nvPr/>
        </p:nvPicPr>
        <p:blipFill>
          <a:blip r:embed="rId3">
            <a:alphaModFix/>
          </a:blip>
          <a:stretch>
            <a:fillRect/>
          </a:stretch>
        </p:blipFill>
        <p:spPr>
          <a:xfrm>
            <a:off x="5080575" y="656775"/>
            <a:ext cx="2553300" cy="38299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6"/>
          <p:cNvSpPr txBox="1"/>
          <p:nvPr>
            <p:ph type="ctrTitle"/>
          </p:nvPr>
        </p:nvSpPr>
        <p:spPr>
          <a:xfrm>
            <a:off x="253000" y="216125"/>
            <a:ext cx="8520600" cy="5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230" name="Google Shape;230;p36"/>
          <p:cNvSpPr txBox="1"/>
          <p:nvPr>
            <p:ph idx="1" type="subTitle"/>
          </p:nvPr>
        </p:nvSpPr>
        <p:spPr>
          <a:xfrm>
            <a:off x="311700" y="1373950"/>
            <a:ext cx="3857100" cy="3182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BRENE</a:t>
            </a:r>
            <a:endParaRPr/>
          </a:p>
          <a:p>
            <a:pPr indent="0" lvl="0" marL="0" rtl="0" algn="ctr">
              <a:spcBef>
                <a:spcPts val="0"/>
              </a:spcBef>
              <a:spcAft>
                <a:spcPts val="0"/>
              </a:spcAft>
              <a:buNone/>
            </a:pPr>
            <a:r>
              <a:rPr lang="en"/>
              <a:t>BROWN</a:t>
            </a:r>
            <a:endParaRPr/>
          </a:p>
        </p:txBody>
      </p:sp>
      <p:pic>
        <p:nvPicPr>
          <p:cNvPr id="231" name="Google Shape;231;p36"/>
          <p:cNvPicPr preferRelativeResize="0"/>
          <p:nvPr/>
        </p:nvPicPr>
        <p:blipFill>
          <a:blip r:embed="rId3">
            <a:alphaModFix/>
          </a:blip>
          <a:stretch>
            <a:fillRect/>
          </a:stretch>
        </p:blipFill>
        <p:spPr>
          <a:xfrm>
            <a:off x="4285975" y="216125"/>
            <a:ext cx="4040276" cy="40402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7"/>
          <p:cNvSpPr txBox="1"/>
          <p:nvPr>
            <p:ph type="ctrTitle"/>
          </p:nvPr>
        </p:nvSpPr>
        <p:spPr>
          <a:xfrm>
            <a:off x="311700" y="122200"/>
            <a:ext cx="8520600" cy="4884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237" name="Google Shape;237;p37"/>
          <p:cNvSpPr txBox="1"/>
          <p:nvPr>
            <p:ph idx="1" type="subTitle"/>
          </p:nvPr>
        </p:nvSpPr>
        <p:spPr>
          <a:xfrm>
            <a:off x="311700" y="1667525"/>
            <a:ext cx="3892500" cy="2947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EARVIN</a:t>
            </a:r>
            <a:endParaRPr/>
          </a:p>
          <a:p>
            <a:pPr indent="0" lvl="0" marL="0" rtl="0" algn="ctr">
              <a:spcBef>
                <a:spcPts val="0"/>
              </a:spcBef>
              <a:spcAft>
                <a:spcPts val="0"/>
              </a:spcAft>
              <a:buNone/>
            </a:pPr>
            <a:r>
              <a:rPr lang="en"/>
              <a:t>“MAGIC”</a:t>
            </a:r>
            <a:endParaRPr/>
          </a:p>
          <a:p>
            <a:pPr indent="0" lvl="0" marL="0" rtl="0" algn="ctr">
              <a:spcBef>
                <a:spcPts val="0"/>
              </a:spcBef>
              <a:spcAft>
                <a:spcPts val="0"/>
              </a:spcAft>
              <a:buNone/>
            </a:pPr>
            <a:r>
              <a:rPr lang="en"/>
              <a:t>JOHNSON</a:t>
            </a:r>
            <a:endParaRPr/>
          </a:p>
        </p:txBody>
      </p:sp>
      <p:pic>
        <p:nvPicPr>
          <p:cNvPr id="238" name="Google Shape;238;p37"/>
          <p:cNvPicPr preferRelativeResize="0"/>
          <p:nvPr/>
        </p:nvPicPr>
        <p:blipFill>
          <a:blip r:embed="rId3">
            <a:alphaModFix/>
          </a:blip>
          <a:stretch>
            <a:fillRect/>
          </a:stretch>
        </p:blipFill>
        <p:spPr>
          <a:xfrm>
            <a:off x="5601375" y="1091825"/>
            <a:ext cx="2095500" cy="27908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8"/>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244" name="Google Shape;244;p38"/>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245" name="Google Shape;245;p38"/>
          <p:cNvPicPr preferRelativeResize="0"/>
          <p:nvPr/>
        </p:nvPicPr>
        <p:blipFill>
          <a:blip r:embed="rId3">
            <a:alphaModFix/>
          </a:blip>
          <a:stretch>
            <a:fillRect/>
          </a:stretch>
        </p:blipFill>
        <p:spPr>
          <a:xfrm>
            <a:off x="2579799" y="0"/>
            <a:ext cx="3984401"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9"/>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251" name="Google Shape;251;p3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252" name="Google Shape;252;p39"/>
          <p:cNvPicPr preferRelativeResize="0"/>
          <p:nvPr/>
        </p:nvPicPr>
        <p:blipFill>
          <a:blip r:embed="rId3">
            <a:alphaModFix/>
          </a:blip>
          <a:stretch>
            <a:fillRect/>
          </a:stretch>
        </p:blipFill>
        <p:spPr>
          <a:xfrm>
            <a:off x="708041" y="0"/>
            <a:ext cx="7727918" cy="5143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0"/>
          <p:cNvSpPr txBox="1"/>
          <p:nvPr>
            <p:ph type="ctrTitle"/>
          </p:nvPr>
        </p:nvSpPr>
        <p:spPr>
          <a:xfrm>
            <a:off x="358675" y="157425"/>
            <a:ext cx="8520600" cy="3240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258" name="Google Shape;258;p40"/>
          <p:cNvSpPr txBox="1"/>
          <p:nvPr>
            <p:ph idx="1" type="subTitle"/>
          </p:nvPr>
        </p:nvSpPr>
        <p:spPr>
          <a:xfrm>
            <a:off x="311700" y="810275"/>
            <a:ext cx="8520600" cy="371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					</a:t>
            </a:r>
            <a:r>
              <a:rPr lang="en" sz="4000"/>
              <a:t>NAME</a:t>
            </a:r>
            <a:endParaRPr sz="4000"/>
          </a:p>
          <a:p>
            <a:pPr indent="0" lvl="0" marL="0" rtl="0" algn="l">
              <a:spcBef>
                <a:spcPts val="0"/>
              </a:spcBef>
              <a:spcAft>
                <a:spcPts val="0"/>
              </a:spcAft>
              <a:buNone/>
            </a:pPr>
            <a:r>
              <a:t/>
            </a:r>
            <a:endParaRPr sz="4000"/>
          </a:p>
          <a:p>
            <a:pPr indent="0" lvl="0" marL="0" rtl="0" algn="l">
              <a:spcBef>
                <a:spcPts val="0"/>
              </a:spcBef>
              <a:spcAft>
                <a:spcPts val="0"/>
              </a:spcAft>
              <a:buNone/>
            </a:pPr>
            <a:r>
              <a:rPr lang="en" sz="4000"/>
              <a:t>					BRAND</a:t>
            </a:r>
            <a:endParaRPr sz="4000"/>
          </a:p>
          <a:p>
            <a:pPr indent="0" lvl="0" marL="0" rtl="0" algn="l">
              <a:spcBef>
                <a:spcPts val="0"/>
              </a:spcBef>
              <a:spcAft>
                <a:spcPts val="0"/>
              </a:spcAft>
              <a:buNone/>
            </a:pPr>
            <a:r>
              <a:t/>
            </a:r>
            <a:endParaRPr sz="4000"/>
          </a:p>
          <a:p>
            <a:pPr indent="0" lvl="0" marL="0" rtl="0" algn="l">
              <a:spcBef>
                <a:spcPts val="0"/>
              </a:spcBef>
              <a:spcAft>
                <a:spcPts val="0"/>
              </a:spcAft>
              <a:buNone/>
            </a:pPr>
            <a:r>
              <a:rPr lang="en" sz="4000"/>
              <a:t>					CALLING</a:t>
            </a:r>
            <a:endParaRPr sz="40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1"/>
          <p:cNvSpPr txBox="1"/>
          <p:nvPr>
            <p:ph type="ctrTitle"/>
          </p:nvPr>
        </p:nvSpPr>
        <p:spPr>
          <a:xfrm>
            <a:off x="311700" y="744575"/>
            <a:ext cx="8520600" cy="8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CALLING</a:t>
            </a:r>
            <a:endParaRPr/>
          </a:p>
        </p:txBody>
      </p:sp>
      <p:sp>
        <p:nvSpPr>
          <p:cNvPr id="264" name="Google Shape;264;p41"/>
          <p:cNvSpPr txBox="1"/>
          <p:nvPr>
            <p:ph idx="1" type="subTitle"/>
          </p:nvPr>
        </p:nvSpPr>
        <p:spPr>
          <a:xfrm>
            <a:off x="311700" y="1878900"/>
            <a:ext cx="8520600" cy="29124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sz="4000"/>
              <a:t>1</a:t>
            </a:r>
            <a:endParaRPr sz="4000"/>
          </a:p>
          <a:p>
            <a:pPr indent="0" lvl="0" marL="0" rtl="0" algn="ctr">
              <a:spcBef>
                <a:spcPts val="0"/>
              </a:spcBef>
              <a:spcAft>
                <a:spcPts val="0"/>
              </a:spcAft>
              <a:buNone/>
            </a:pPr>
            <a:r>
              <a:t/>
            </a:r>
            <a:endParaRPr/>
          </a:p>
          <a:p>
            <a:pPr indent="0" lvl="0" marL="0" rtl="0" algn="ctr">
              <a:spcBef>
                <a:spcPts val="0"/>
              </a:spcBef>
              <a:spcAft>
                <a:spcPts val="0"/>
              </a:spcAft>
              <a:buNone/>
            </a:pPr>
            <a:r>
              <a:rPr lang="en"/>
              <a:t>YOU’LL NEED A PIGEONHOLE</a:t>
            </a:r>
            <a:endParaRPr/>
          </a:p>
          <a:p>
            <a:pPr indent="0" lvl="0" marL="0" rtl="0" algn="ctr">
              <a:spcBef>
                <a:spcPts val="0"/>
              </a:spcBef>
              <a:spcAft>
                <a:spcPts val="0"/>
              </a:spcAft>
              <a:buNone/>
            </a:pPr>
            <a:r>
              <a:t/>
            </a:r>
            <a:endParaRPr/>
          </a:p>
          <a:p>
            <a:pPr indent="0" lvl="0" marL="0" rtl="0" algn="ctr">
              <a:spcBef>
                <a:spcPts val="0"/>
              </a:spcBef>
              <a:spcAft>
                <a:spcPts val="0"/>
              </a:spcAft>
              <a:buNone/>
            </a:pPr>
            <a:r>
              <a:rPr i="1" lang="en"/>
              <a:t>WHAT’S YOURS?</a:t>
            </a:r>
            <a:endParaRPr i="1"/>
          </a:p>
          <a:p>
            <a:pPr indent="0" lvl="0" marL="0" rtl="0" algn="ctr">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2"/>
          <p:cNvSpPr txBox="1"/>
          <p:nvPr>
            <p:ph type="ctrTitle"/>
          </p:nvPr>
        </p:nvSpPr>
        <p:spPr>
          <a:xfrm>
            <a:off x="311700" y="744575"/>
            <a:ext cx="8520600" cy="8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CALLING</a:t>
            </a:r>
            <a:endParaRPr/>
          </a:p>
        </p:txBody>
      </p:sp>
      <p:sp>
        <p:nvSpPr>
          <p:cNvPr id="270" name="Google Shape;270;p42"/>
          <p:cNvSpPr txBox="1"/>
          <p:nvPr>
            <p:ph idx="1" type="subTitle"/>
          </p:nvPr>
        </p:nvSpPr>
        <p:spPr>
          <a:xfrm>
            <a:off x="311700" y="1878900"/>
            <a:ext cx="8520600" cy="29124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sz="4000"/>
              <a:t>2</a:t>
            </a:r>
            <a:endParaRPr sz="4000"/>
          </a:p>
          <a:p>
            <a:pPr indent="0" lvl="0" marL="0" rtl="0" algn="ctr">
              <a:spcBef>
                <a:spcPts val="0"/>
              </a:spcBef>
              <a:spcAft>
                <a:spcPts val="0"/>
              </a:spcAft>
              <a:buNone/>
            </a:pPr>
            <a:r>
              <a:t/>
            </a:r>
            <a:endParaRPr/>
          </a:p>
          <a:p>
            <a:pPr indent="0" lvl="0" marL="0" rtl="0" algn="ctr">
              <a:spcBef>
                <a:spcPts val="0"/>
              </a:spcBef>
              <a:spcAft>
                <a:spcPts val="0"/>
              </a:spcAft>
              <a:buNone/>
            </a:pPr>
            <a:r>
              <a:rPr lang="en"/>
              <a:t>YOU’LL BE MOLDED</a:t>
            </a:r>
            <a:endParaRPr/>
          </a:p>
          <a:p>
            <a:pPr indent="0" lvl="0" marL="0" rtl="0" algn="ctr">
              <a:spcBef>
                <a:spcPts val="0"/>
              </a:spcBef>
              <a:spcAft>
                <a:spcPts val="0"/>
              </a:spcAft>
              <a:buNone/>
            </a:pPr>
            <a:r>
              <a:rPr lang="en"/>
              <a:t>BY YOUR CORE VALUES</a:t>
            </a:r>
            <a:endParaRPr/>
          </a:p>
          <a:p>
            <a:pPr indent="0" lvl="0" marL="0" rtl="0" algn="ctr">
              <a:spcBef>
                <a:spcPts val="0"/>
              </a:spcBef>
              <a:spcAft>
                <a:spcPts val="0"/>
              </a:spcAft>
              <a:buNone/>
            </a:pPr>
            <a:r>
              <a:t/>
            </a:r>
            <a:endParaRPr/>
          </a:p>
          <a:p>
            <a:pPr indent="0" lvl="0" marL="0" rtl="0" algn="ctr">
              <a:spcBef>
                <a:spcPts val="0"/>
              </a:spcBef>
              <a:spcAft>
                <a:spcPts val="0"/>
              </a:spcAft>
              <a:buNone/>
            </a:pPr>
            <a:r>
              <a:rPr i="1" lang="en"/>
              <a:t>WHAT ARE THEY?</a:t>
            </a:r>
            <a:endParaRPr i="1"/>
          </a:p>
          <a:p>
            <a:pPr indent="0" lvl="0" marL="0" rtl="0" algn="ctr">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3"/>
          <p:cNvSpPr txBox="1"/>
          <p:nvPr>
            <p:ph type="ctrTitle"/>
          </p:nvPr>
        </p:nvSpPr>
        <p:spPr>
          <a:xfrm>
            <a:off x="311700" y="744575"/>
            <a:ext cx="8520600" cy="8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CALLING</a:t>
            </a:r>
            <a:endParaRPr/>
          </a:p>
        </p:txBody>
      </p:sp>
      <p:sp>
        <p:nvSpPr>
          <p:cNvPr id="276" name="Google Shape;276;p43"/>
          <p:cNvSpPr txBox="1"/>
          <p:nvPr>
            <p:ph idx="1" type="subTitle"/>
          </p:nvPr>
        </p:nvSpPr>
        <p:spPr>
          <a:xfrm>
            <a:off x="311700" y="1878900"/>
            <a:ext cx="8520600" cy="29124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sz="4000"/>
              <a:t>3</a:t>
            </a:r>
            <a:endParaRPr sz="4000"/>
          </a:p>
          <a:p>
            <a:pPr indent="0" lvl="0" marL="0" rtl="0" algn="ctr">
              <a:spcBef>
                <a:spcPts val="0"/>
              </a:spcBef>
              <a:spcAft>
                <a:spcPts val="0"/>
              </a:spcAft>
              <a:buNone/>
            </a:pPr>
            <a:r>
              <a:t/>
            </a:r>
            <a:endParaRPr/>
          </a:p>
          <a:p>
            <a:pPr indent="0" lvl="0" marL="0" rtl="0" algn="ctr">
              <a:spcBef>
                <a:spcPts val="0"/>
              </a:spcBef>
              <a:spcAft>
                <a:spcPts val="0"/>
              </a:spcAft>
              <a:buNone/>
            </a:pPr>
            <a:r>
              <a:rPr lang="en"/>
              <a:t>YOU’LL BE DRIVEN</a:t>
            </a:r>
            <a:endParaRPr/>
          </a:p>
          <a:p>
            <a:pPr indent="0" lvl="0" marL="0" rtl="0" algn="ctr">
              <a:spcBef>
                <a:spcPts val="0"/>
              </a:spcBef>
              <a:spcAft>
                <a:spcPts val="0"/>
              </a:spcAft>
              <a:buNone/>
            </a:pPr>
            <a:r>
              <a:rPr lang="en"/>
              <a:t>BY YOUR PASSIONS.</a:t>
            </a:r>
            <a:endParaRPr/>
          </a:p>
          <a:p>
            <a:pPr indent="0" lvl="0" marL="0" rtl="0" algn="ctr">
              <a:spcBef>
                <a:spcPts val="0"/>
              </a:spcBef>
              <a:spcAft>
                <a:spcPts val="0"/>
              </a:spcAft>
              <a:buNone/>
            </a:pPr>
            <a:r>
              <a:t/>
            </a:r>
            <a:endParaRPr/>
          </a:p>
          <a:p>
            <a:pPr indent="0" lvl="0" marL="0" rtl="0" algn="ctr">
              <a:spcBef>
                <a:spcPts val="0"/>
              </a:spcBef>
              <a:spcAft>
                <a:spcPts val="0"/>
              </a:spcAft>
              <a:buNone/>
            </a:pPr>
            <a:r>
              <a:rPr i="1" lang="en"/>
              <a:t>WHAT ARE THEY AND ARE</a:t>
            </a:r>
            <a:endParaRPr i="1"/>
          </a:p>
          <a:p>
            <a:pPr indent="0" lvl="0" marL="0" rtl="0" algn="ctr">
              <a:spcBef>
                <a:spcPts val="0"/>
              </a:spcBef>
              <a:spcAft>
                <a:spcPts val="0"/>
              </a:spcAft>
              <a:buNone/>
            </a:pPr>
            <a:r>
              <a:rPr i="1" lang="en"/>
              <a:t>THEY GOD-HONORING?</a:t>
            </a:r>
            <a:endParaRPr i="1"/>
          </a:p>
          <a:p>
            <a:pPr indent="0" lvl="0" marL="0" rtl="0" algn="ct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000"/>
              <a:t>“</a:t>
            </a:r>
            <a:r>
              <a:rPr lang="en" sz="3000"/>
              <a:t>A FRESH UNDERSTANDING OF </a:t>
            </a:r>
            <a:endParaRPr sz="3000"/>
          </a:p>
          <a:p>
            <a:pPr indent="0" lvl="0" marL="0" rtl="0" algn="ctr">
              <a:spcBef>
                <a:spcPts val="0"/>
              </a:spcBef>
              <a:spcAft>
                <a:spcPts val="0"/>
              </a:spcAft>
              <a:buNone/>
            </a:pPr>
            <a:r>
              <a:rPr lang="en" sz="3000"/>
              <a:t>THE GREAT COMMISSION”</a:t>
            </a:r>
            <a:endParaRPr sz="3000"/>
          </a:p>
        </p:txBody>
      </p:sp>
      <p:sp>
        <p:nvSpPr>
          <p:cNvPr id="74" name="Google Shape;74;p1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4"/>
          <p:cNvSpPr txBox="1"/>
          <p:nvPr>
            <p:ph type="ctrTitle"/>
          </p:nvPr>
        </p:nvSpPr>
        <p:spPr>
          <a:xfrm>
            <a:off x="311700" y="744575"/>
            <a:ext cx="8520600" cy="8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CALLING</a:t>
            </a:r>
            <a:endParaRPr/>
          </a:p>
        </p:txBody>
      </p:sp>
      <p:sp>
        <p:nvSpPr>
          <p:cNvPr id="282" name="Google Shape;282;p44"/>
          <p:cNvSpPr txBox="1"/>
          <p:nvPr>
            <p:ph idx="1" type="subTitle"/>
          </p:nvPr>
        </p:nvSpPr>
        <p:spPr>
          <a:xfrm>
            <a:off x="311700" y="1878900"/>
            <a:ext cx="8520600" cy="29124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sz="4000"/>
              <a:t>4</a:t>
            </a:r>
            <a:endParaRPr sz="4000"/>
          </a:p>
          <a:p>
            <a:pPr indent="0" lvl="0" marL="0" rtl="0" algn="ctr">
              <a:spcBef>
                <a:spcPts val="0"/>
              </a:spcBef>
              <a:spcAft>
                <a:spcPts val="0"/>
              </a:spcAft>
              <a:buNone/>
            </a:pPr>
            <a:r>
              <a:t/>
            </a:r>
            <a:endParaRPr/>
          </a:p>
          <a:p>
            <a:pPr indent="0" lvl="0" marL="0" rtl="0" algn="ctr">
              <a:spcBef>
                <a:spcPts val="0"/>
              </a:spcBef>
              <a:spcAft>
                <a:spcPts val="0"/>
              </a:spcAft>
              <a:buNone/>
            </a:pPr>
            <a:r>
              <a:rPr lang="en"/>
              <a:t>YOU’LL BE ENABLED BY</a:t>
            </a:r>
            <a:endParaRPr/>
          </a:p>
          <a:p>
            <a:pPr indent="0" lvl="0" marL="0" rtl="0" algn="ctr">
              <a:spcBef>
                <a:spcPts val="0"/>
              </a:spcBef>
              <a:spcAft>
                <a:spcPts val="0"/>
              </a:spcAft>
              <a:buNone/>
            </a:pPr>
            <a:r>
              <a:rPr lang="en"/>
              <a:t>YOUR NATURAL TALENTS.</a:t>
            </a:r>
            <a:endParaRPr/>
          </a:p>
          <a:p>
            <a:pPr indent="0" lvl="0" marL="0" rtl="0" algn="ctr">
              <a:spcBef>
                <a:spcPts val="0"/>
              </a:spcBef>
              <a:spcAft>
                <a:spcPts val="0"/>
              </a:spcAft>
              <a:buNone/>
            </a:pPr>
            <a:r>
              <a:t/>
            </a:r>
            <a:endParaRPr/>
          </a:p>
          <a:p>
            <a:pPr indent="0" lvl="0" marL="0" rtl="0" algn="ctr">
              <a:spcBef>
                <a:spcPts val="0"/>
              </a:spcBef>
              <a:spcAft>
                <a:spcPts val="0"/>
              </a:spcAft>
              <a:buNone/>
            </a:pPr>
            <a:r>
              <a:rPr i="1" lang="en"/>
              <a:t>HAVE YOU DISCOVERED THEM?</a:t>
            </a:r>
            <a:endParaRPr i="1"/>
          </a:p>
          <a:p>
            <a:pPr indent="0" lvl="0" marL="0" rtl="0" algn="ctr">
              <a:spcBef>
                <a:spcPts val="0"/>
              </a:spcBef>
              <a:spcAft>
                <a:spcPts val="0"/>
              </a:spcAft>
              <a:buNone/>
            </a:pPr>
            <a:r>
              <a:rPr i="1" lang="en"/>
              <a:t>ARE YOU NARROWING YOUR FOCUS?</a:t>
            </a:r>
            <a:endParaRPr i="1"/>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5"/>
          <p:cNvSpPr txBox="1"/>
          <p:nvPr>
            <p:ph type="ctrTitle"/>
          </p:nvPr>
        </p:nvSpPr>
        <p:spPr>
          <a:xfrm>
            <a:off x="311700" y="744575"/>
            <a:ext cx="8520600" cy="8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CALLING</a:t>
            </a:r>
            <a:endParaRPr/>
          </a:p>
        </p:txBody>
      </p:sp>
      <p:sp>
        <p:nvSpPr>
          <p:cNvPr id="288" name="Google Shape;288;p45"/>
          <p:cNvSpPr txBox="1"/>
          <p:nvPr>
            <p:ph idx="1" type="subTitle"/>
          </p:nvPr>
        </p:nvSpPr>
        <p:spPr>
          <a:xfrm>
            <a:off x="311700" y="1878900"/>
            <a:ext cx="8520600" cy="29124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sz="4000"/>
              <a:t>5</a:t>
            </a:r>
            <a:endParaRPr sz="4000"/>
          </a:p>
          <a:p>
            <a:pPr indent="0" lvl="0" marL="0" rtl="0" algn="ctr">
              <a:spcBef>
                <a:spcPts val="0"/>
              </a:spcBef>
              <a:spcAft>
                <a:spcPts val="0"/>
              </a:spcAft>
              <a:buNone/>
            </a:pPr>
            <a:r>
              <a:t/>
            </a:r>
            <a:endParaRPr/>
          </a:p>
          <a:p>
            <a:pPr indent="0" lvl="0" marL="0" rtl="0" algn="ctr">
              <a:spcBef>
                <a:spcPts val="0"/>
              </a:spcBef>
              <a:spcAft>
                <a:spcPts val="0"/>
              </a:spcAft>
              <a:buNone/>
            </a:pPr>
            <a:r>
              <a:rPr lang="en"/>
              <a:t>YOU’LL BE KNOWN</a:t>
            </a:r>
            <a:endParaRPr/>
          </a:p>
          <a:p>
            <a:pPr indent="0" lvl="0" marL="0" rtl="0" algn="ctr">
              <a:spcBef>
                <a:spcPts val="0"/>
              </a:spcBef>
              <a:spcAft>
                <a:spcPts val="0"/>
              </a:spcAft>
              <a:buNone/>
            </a:pPr>
            <a:r>
              <a:rPr lang="en"/>
              <a:t>FOR YOUR SPECIALITY.</a:t>
            </a:r>
            <a:endParaRPr/>
          </a:p>
          <a:p>
            <a:pPr indent="0" lvl="0" marL="0" rtl="0" algn="ctr">
              <a:spcBef>
                <a:spcPts val="0"/>
              </a:spcBef>
              <a:spcAft>
                <a:spcPts val="0"/>
              </a:spcAft>
              <a:buNone/>
            </a:pPr>
            <a:r>
              <a:t/>
            </a:r>
            <a:endParaRPr/>
          </a:p>
          <a:p>
            <a:pPr indent="0" lvl="0" marL="0" rtl="0" algn="ctr">
              <a:spcBef>
                <a:spcPts val="0"/>
              </a:spcBef>
              <a:spcAft>
                <a:spcPts val="0"/>
              </a:spcAft>
              <a:buNone/>
            </a:pPr>
            <a:r>
              <a:rPr i="1" lang="en"/>
              <a:t>IN WHAT ROLE WILL YOU PUT YOUR</a:t>
            </a:r>
            <a:endParaRPr i="1"/>
          </a:p>
          <a:p>
            <a:pPr indent="0" lvl="0" marL="0" rtl="0" algn="ctr">
              <a:spcBef>
                <a:spcPts val="0"/>
              </a:spcBef>
              <a:spcAft>
                <a:spcPts val="0"/>
              </a:spcAft>
              <a:buNone/>
            </a:pPr>
            <a:r>
              <a:rPr i="1" lang="en"/>
              <a:t>NATURAL </a:t>
            </a:r>
            <a:r>
              <a:rPr i="1" lang="en"/>
              <a:t>TALENTS</a:t>
            </a:r>
            <a:r>
              <a:rPr i="1" lang="en"/>
              <a:t> INTO PLAY?</a:t>
            </a:r>
            <a:endParaRPr i="1"/>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6"/>
          <p:cNvSpPr txBox="1"/>
          <p:nvPr>
            <p:ph type="ctrTitle"/>
          </p:nvPr>
        </p:nvSpPr>
        <p:spPr>
          <a:xfrm>
            <a:off x="311700" y="744575"/>
            <a:ext cx="8520600" cy="8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CALLING</a:t>
            </a:r>
            <a:endParaRPr/>
          </a:p>
        </p:txBody>
      </p:sp>
      <p:sp>
        <p:nvSpPr>
          <p:cNvPr id="294" name="Google Shape;294;p46"/>
          <p:cNvSpPr txBox="1"/>
          <p:nvPr>
            <p:ph idx="1" type="subTitle"/>
          </p:nvPr>
        </p:nvSpPr>
        <p:spPr>
          <a:xfrm>
            <a:off x="311700" y="1878900"/>
            <a:ext cx="8520600" cy="29124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sz="4000"/>
              <a:t>6</a:t>
            </a:r>
            <a:endParaRPr sz="4000"/>
          </a:p>
          <a:p>
            <a:pPr indent="0" lvl="0" marL="0" rtl="0" algn="ctr">
              <a:spcBef>
                <a:spcPts val="0"/>
              </a:spcBef>
              <a:spcAft>
                <a:spcPts val="0"/>
              </a:spcAft>
              <a:buNone/>
            </a:pPr>
            <a:r>
              <a:t/>
            </a:r>
            <a:endParaRPr/>
          </a:p>
          <a:p>
            <a:pPr indent="0" lvl="0" marL="0" rtl="0" algn="ctr">
              <a:spcBef>
                <a:spcPts val="0"/>
              </a:spcBef>
              <a:spcAft>
                <a:spcPts val="0"/>
              </a:spcAft>
              <a:buNone/>
            </a:pPr>
            <a:r>
              <a:rPr lang="en"/>
              <a:t>PEOPLE WILL INTRODUCE YOU</a:t>
            </a:r>
            <a:endParaRPr/>
          </a:p>
          <a:p>
            <a:pPr indent="0" lvl="0" marL="0" rtl="0" algn="ctr">
              <a:spcBef>
                <a:spcPts val="0"/>
              </a:spcBef>
              <a:spcAft>
                <a:spcPts val="0"/>
              </a:spcAft>
              <a:buNone/>
            </a:pPr>
            <a:r>
              <a:rPr lang="en"/>
              <a:t>BY YOUR BRAND DESCRIPTION.</a:t>
            </a:r>
            <a:endParaRPr/>
          </a:p>
          <a:p>
            <a:pPr indent="0" lvl="0" marL="0" rtl="0" algn="ctr">
              <a:spcBef>
                <a:spcPts val="0"/>
              </a:spcBef>
              <a:spcAft>
                <a:spcPts val="0"/>
              </a:spcAft>
              <a:buNone/>
            </a:pPr>
            <a:r>
              <a:t/>
            </a:r>
            <a:endParaRPr/>
          </a:p>
          <a:p>
            <a:pPr indent="0" lvl="0" marL="0" rtl="0" algn="ctr">
              <a:spcBef>
                <a:spcPts val="0"/>
              </a:spcBef>
              <a:spcAft>
                <a:spcPts val="0"/>
              </a:spcAft>
              <a:buNone/>
            </a:pPr>
            <a:r>
              <a:rPr i="1" lang="en"/>
              <a:t>HAVE YOU </a:t>
            </a:r>
            <a:r>
              <a:rPr i="1" lang="en"/>
              <a:t>EDITED</a:t>
            </a:r>
            <a:r>
              <a:rPr i="1" lang="en"/>
              <a:t> YOURS YET?</a:t>
            </a:r>
            <a:endParaRPr i="1"/>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7"/>
          <p:cNvSpPr txBox="1"/>
          <p:nvPr>
            <p:ph type="ctrTitle"/>
          </p:nvPr>
        </p:nvSpPr>
        <p:spPr>
          <a:xfrm>
            <a:off x="311700" y="333575"/>
            <a:ext cx="8520600" cy="8994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SzPts val="990"/>
              <a:buNone/>
            </a:pPr>
            <a:r>
              <a:rPr lang="en" sz="3600"/>
              <a:t>YOUR BRAND:</a:t>
            </a:r>
            <a:endParaRPr sz="3600"/>
          </a:p>
        </p:txBody>
      </p:sp>
      <p:sp>
        <p:nvSpPr>
          <p:cNvPr id="300" name="Google Shape;300;p47"/>
          <p:cNvSpPr txBox="1"/>
          <p:nvPr>
            <p:ph idx="1" type="subTitle"/>
          </p:nvPr>
        </p:nvSpPr>
        <p:spPr>
          <a:xfrm>
            <a:off x="311700" y="1467900"/>
            <a:ext cx="8520600" cy="2700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HOW WOULD YOU LIKE PEOPLE</a:t>
            </a:r>
            <a:endParaRPr/>
          </a:p>
          <a:p>
            <a:pPr indent="0" lvl="0" marL="0" rtl="0" algn="ctr">
              <a:spcBef>
                <a:spcPts val="0"/>
              </a:spcBef>
              <a:spcAft>
                <a:spcPts val="0"/>
              </a:spcAft>
              <a:buNone/>
            </a:pPr>
            <a:r>
              <a:rPr lang="en"/>
              <a:t>TO INTRODUCE YOU?</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8"/>
          <p:cNvSpPr txBox="1"/>
          <p:nvPr>
            <p:ph type="ctrTitle"/>
          </p:nvPr>
        </p:nvSpPr>
        <p:spPr>
          <a:xfrm>
            <a:off x="311700" y="744575"/>
            <a:ext cx="8520600" cy="4179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306" name="Google Shape;306;p48"/>
          <p:cNvSpPr txBox="1"/>
          <p:nvPr>
            <p:ph idx="1" type="subTitle"/>
          </p:nvPr>
        </p:nvSpPr>
        <p:spPr>
          <a:xfrm>
            <a:off x="311700" y="1162475"/>
            <a:ext cx="8520600" cy="298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500"/>
              <a:t>“CALLING CONVERGENCE </a:t>
            </a:r>
            <a:endParaRPr sz="3500"/>
          </a:p>
          <a:p>
            <a:pPr indent="0" lvl="0" marL="0" rtl="0" algn="ctr">
              <a:spcBef>
                <a:spcPts val="0"/>
              </a:spcBef>
              <a:spcAft>
                <a:spcPts val="0"/>
              </a:spcAft>
              <a:buNone/>
            </a:pPr>
            <a:r>
              <a:t/>
            </a:r>
            <a:endParaRPr sz="3500"/>
          </a:p>
          <a:p>
            <a:pPr indent="0" lvl="0" marL="0" rtl="0" algn="ctr">
              <a:spcBef>
                <a:spcPts val="0"/>
              </a:spcBef>
              <a:spcAft>
                <a:spcPts val="0"/>
              </a:spcAft>
              <a:buNone/>
            </a:pPr>
            <a:r>
              <a:rPr lang="en" sz="3500"/>
              <a:t>AND</a:t>
            </a:r>
            <a:endParaRPr sz="3500"/>
          </a:p>
          <a:p>
            <a:pPr indent="0" lvl="0" marL="0" rtl="0" algn="ctr">
              <a:spcBef>
                <a:spcPts val="0"/>
              </a:spcBef>
              <a:spcAft>
                <a:spcPts val="0"/>
              </a:spcAft>
              <a:buNone/>
            </a:pPr>
            <a:r>
              <a:t/>
            </a:r>
            <a:endParaRPr sz="3500"/>
          </a:p>
          <a:p>
            <a:pPr indent="0" lvl="0" marL="0" rtl="0" algn="ctr">
              <a:spcBef>
                <a:spcPts val="0"/>
              </a:spcBef>
              <a:spcAft>
                <a:spcPts val="0"/>
              </a:spcAft>
              <a:buNone/>
            </a:pPr>
            <a:r>
              <a:rPr lang="en" sz="3500"/>
              <a:t>YOUR PURPOSE”</a:t>
            </a:r>
            <a:endParaRPr sz="35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9"/>
          <p:cNvSpPr txBox="1"/>
          <p:nvPr>
            <p:ph type="ctrTitle"/>
          </p:nvPr>
        </p:nvSpPr>
        <p:spPr>
          <a:xfrm>
            <a:off x="311700" y="69925"/>
            <a:ext cx="8520600" cy="738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t/>
            </a:r>
            <a:endParaRPr sz="2800">
              <a:latin typeface="Black Ops One"/>
              <a:ea typeface="Black Ops One"/>
              <a:cs typeface="Black Ops One"/>
              <a:sym typeface="Black Ops One"/>
            </a:endParaRPr>
          </a:p>
        </p:txBody>
      </p:sp>
      <p:sp>
        <p:nvSpPr>
          <p:cNvPr id="312" name="Google Shape;312;p49"/>
          <p:cNvSpPr txBox="1"/>
          <p:nvPr>
            <p:ph idx="1" type="subTitle"/>
          </p:nvPr>
        </p:nvSpPr>
        <p:spPr>
          <a:xfrm>
            <a:off x="1828950" y="1165250"/>
            <a:ext cx="2264100" cy="83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t>WHAT'S</a:t>
            </a:r>
            <a:r>
              <a:rPr lang="en" sz="1800"/>
              <a:t> YOUR CAPACITY?</a:t>
            </a:r>
            <a:endParaRPr sz="1800"/>
          </a:p>
        </p:txBody>
      </p:sp>
      <p:sp>
        <p:nvSpPr>
          <p:cNvPr id="313" name="Google Shape;313;p49"/>
          <p:cNvSpPr/>
          <p:nvPr/>
        </p:nvSpPr>
        <p:spPr>
          <a:xfrm>
            <a:off x="3538795" y="1065429"/>
            <a:ext cx="2066400" cy="2057400"/>
          </a:xfrm>
          <a:prstGeom prst="ellipse">
            <a:avLst/>
          </a:prstGeom>
          <a:solidFill>
            <a:srgbClr val="999999"/>
          </a:solidFill>
          <a:ln>
            <a:noFill/>
          </a:ln>
          <a:effectLst>
            <a:outerShdw blurRad="76200" rotWithShape="0" dir="5400000" dist="50800">
              <a:srgbClr val="929292">
                <a:alpha val="3490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14" name="Google Shape;314;p49"/>
          <p:cNvSpPr/>
          <p:nvPr/>
        </p:nvSpPr>
        <p:spPr>
          <a:xfrm>
            <a:off x="2829595" y="2198114"/>
            <a:ext cx="1975200" cy="1965900"/>
          </a:xfrm>
          <a:prstGeom prst="ellipse">
            <a:avLst/>
          </a:prstGeom>
          <a:solidFill>
            <a:srgbClr val="B2AEB0">
              <a:alpha val="66670"/>
            </a:srgbClr>
          </a:solidFill>
          <a:ln>
            <a:noFill/>
          </a:ln>
          <a:effectLst>
            <a:outerShdw blurRad="76200" rotWithShape="0" dir="5400000" dist="50800">
              <a:srgbClr val="929292">
                <a:alpha val="2235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15" name="Google Shape;315;p49"/>
          <p:cNvSpPr/>
          <p:nvPr/>
        </p:nvSpPr>
        <p:spPr>
          <a:xfrm>
            <a:off x="4197156" y="2198114"/>
            <a:ext cx="1965900" cy="1965900"/>
          </a:xfrm>
          <a:prstGeom prst="ellipse">
            <a:avLst/>
          </a:prstGeom>
          <a:solidFill>
            <a:srgbClr val="B2AEB0">
              <a:alpha val="66670"/>
            </a:srgbClr>
          </a:solidFill>
          <a:ln>
            <a:noFill/>
          </a:ln>
          <a:effectLst>
            <a:outerShdw blurRad="406400" rotWithShape="0" dir="2861278" dist="177800">
              <a:srgbClr val="000000">
                <a:alpha val="4784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16" name="Google Shape;316;p49"/>
          <p:cNvSpPr txBox="1"/>
          <p:nvPr/>
        </p:nvSpPr>
        <p:spPr>
          <a:xfrm>
            <a:off x="2958750" y="2980975"/>
            <a:ext cx="11343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PASSION</a:t>
            </a:r>
            <a:endParaRPr>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sz="1600">
                <a:solidFill>
                  <a:schemeClr val="lt1"/>
                </a:solidFill>
                <a:latin typeface="Black Ops One"/>
                <a:ea typeface="Black Ops One"/>
                <a:cs typeface="Black Ops One"/>
                <a:sym typeface="Black Ops One"/>
              </a:rPr>
              <a:t>WHO/</a:t>
            </a:r>
            <a:endParaRPr sz="1600">
              <a:solidFill>
                <a:schemeClr val="lt1"/>
              </a:solidFill>
              <a:latin typeface="Black Ops One"/>
              <a:ea typeface="Black Ops One"/>
              <a:cs typeface="Black Ops One"/>
              <a:sym typeface="Black Ops One"/>
            </a:endParaRPr>
          </a:p>
          <a:p>
            <a:pPr indent="0" lvl="0" marL="0" rtl="0" algn="ctr">
              <a:spcBef>
                <a:spcPts val="0"/>
              </a:spcBef>
              <a:spcAft>
                <a:spcPts val="0"/>
              </a:spcAft>
              <a:buNone/>
            </a:pPr>
            <a:r>
              <a:rPr lang="en" sz="1600">
                <a:solidFill>
                  <a:schemeClr val="lt1"/>
                </a:solidFill>
                <a:latin typeface="Black Ops One"/>
                <a:ea typeface="Black Ops One"/>
                <a:cs typeface="Black Ops One"/>
                <a:sym typeface="Black Ops One"/>
              </a:rPr>
              <a:t>WHAT?</a:t>
            </a:r>
            <a:endParaRPr sz="1600">
              <a:solidFill>
                <a:schemeClr val="lt1"/>
              </a:solidFill>
              <a:latin typeface="Black Ops One"/>
              <a:ea typeface="Black Ops One"/>
              <a:cs typeface="Black Ops One"/>
              <a:sym typeface="Black Ops One"/>
            </a:endParaRPr>
          </a:p>
        </p:txBody>
      </p:sp>
      <p:sp>
        <p:nvSpPr>
          <p:cNvPr id="317" name="Google Shape;317;p49"/>
          <p:cNvSpPr txBox="1"/>
          <p:nvPr/>
        </p:nvSpPr>
        <p:spPr>
          <a:xfrm>
            <a:off x="4957450" y="2980975"/>
            <a:ext cx="11343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PURPOSE</a:t>
            </a:r>
            <a:endParaRPr>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sz="1600">
                <a:solidFill>
                  <a:schemeClr val="lt1"/>
                </a:solidFill>
                <a:latin typeface="Black Ops One"/>
                <a:ea typeface="Black Ops One"/>
                <a:cs typeface="Black Ops One"/>
                <a:sym typeface="Black Ops One"/>
              </a:rPr>
              <a:t>WHY?</a:t>
            </a:r>
            <a:endParaRPr sz="1600">
              <a:solidFill>
                <a:schemeClr val="lt1"/>
              </a:solidFill>
              <a:latin typeface="Black Ops One"/>
              <a:ea typeface="Black Ops One"/>
              <a:cs typeface="Black Ops One"/>
              <a:sym typeface="Black Ops One"/>
            </a:endParaRPr>
          </a:p>
        </p:txBody>
      </p:sp>
      <p:sp>
        <p:nvSpPr>
          <p:cNvPr id="318" name="Google Shape;318;p49"/>
          <p:cNvSpPr txBox="1"/>
          <p:nvPr/>
        </p:nvSpPr>
        <p:spPr>
          <a:xfrm>
            <a:off x="3881400" y="1614238"/>
            <a:ext cx="1381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POTENTIAL</a:t>
            </a:r>
            <a:endParaRPr>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sz="1600">
                <a:solidFill>
                  <a:schemeClr val="lt1"/>
                </a:solidFill>
                <a:latin typeface="Black Ops One"/>
                <a:ea typeface="Black Ops One"/>
                <a:cs typeface="Black Ops One"/>
                <a:sym typeface="Black Ops One"/>
              </a:rPr>
              <a:t>HOW?</a:t>
            </a:r>
            <a:endParaRPr sz="1600">
              <a:solidFill>
                <a:schemeClr val="lt1"/>
              </a:solidFill>
              <a:latin typeface="Black Ops One"/>
              <a:ea typeface="Black Ops One"/>
              <a:cs typeface="Black Ops One"/>
              <a:sym typeface="Black Ops One"/>
            </a:endParaRPr>
          </a:p>
        </p:txBody>
      </p:sp>
      <p:sp>
        <p:nvSpPr>
          <p:cNvPr id="319" name="Google Shape;319;p49"/>
          <p:cNvSpPr txBox="1"/>
          <p:nvPr/>
        </p:nvSpPr>
        <p:spPr>
          <a:xfrm>
            <a:off x="728075" y="3229350"/>
            <a:ext cx="2712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WHAT’S YOUR COMPULSION?</a:t>
            </a:r>
            <a:endParaRPr sz="1800">
              <a:solidFill>
                <a:schemeClr val="dk1"/>
              </a:solidFill>
              <a:latin typeface="Black Ops One"/>
              <a:ea typeface="Black Ops One"/>
              <a:cs typeface="Black Ops One"/>
              <a:sym typeface="Black Ops One"/>
            </a:endParaRPr>
          </a:p>
        </p:txBody>
      </p:sp>
      <p:sp>
        <p:nvSpPr>
          <p:cNvPr id="320" name="Google Shape;320;p49"/>
          <p:cNvSpPr txBox="1"/>
          <p:nvPr/>
        </p:nvSpPr>
        <p:spPr>
          <a:xfrm>
            <a:off x="6267150" y="2700925"/>
            <a:ext cx="2665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WHAT’S YOUR CAUSE?</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0"/>
          <p:cNvSpPr txBox="1"/>
          <p:nvPr>
            <p:ph type="ctrTitle"/>
          </p:nvPr>
        </p:nvSpPr>
        <p:spPr>
          <a:xfrm>
            <a:off x="311700" y="69925"/>
            <a:ext cx="8520600" cy="738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t/>
            </a:r>
            <a:endParaRPr sz="2800">
              <a:latin typeface="Black Ops One"/>
              <a:ea typeface="Black Ops One"/>
              <a:cs typeface="Black Ops One"/>
              <a:sym typeface="Black Ops One"/>
            </a:endParaRPr>
          </a:p>
        </p:txBody>
      </p:sp>
      <p:sp>
        <p:nvSpPr>
          <p:cNvPr id="326" name="Google Shape;326;p50"/>
          <p:cNvSpPr txBox="1"/>
          <p:nvPr>
            <p:ph idx="1" type="subTitle"/>
          </p:nvPr>
        </p:nvSpPr>
        <p:spPr>
          <a:xfrm>
            <a:off x="1395150" y="1165250"/>
            <a:ext cx="2264100" cy="83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t>WHAT'S YOUR CAPACITY?</a:t>
            </a:r>
            <a:endParaRPr sz="1800"/>
          </a:p>
        </p:txBody>
      </p:sp>
      <p:sp>
        <p:nvSpPr>
          <p:cNvPr id="327" name="Google Shape;327;p50"/>
          <p:cNvSpPr/>
          <p:nvPr/>
        </p:nvSpPr>
        <p:spPr>
          <a:xfrm>
            <a:off x="3280495" y="651554"/>
            <a:ext cx="2583000" cy="2571900"/>
          </a:xfrm>
          <a:prstGeom prst="ellipse">
            <a:avLst/>
          </a:prstGeom>
          <a:solidFill>
            <a:srgbClr val="999999"/>
          </a:solidFill>
          <a:ln>
            <a:noFill/>
          </a:ln>
          <a:effectLst>
            <a:outerShdw blurRad="76200" rotWithShape="0" dir="5400000" dist="50800">
              <a:srgbClr val="929292">
                <a:alpha val="3490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28" name="Google Shape;328;p50"/>
          <p:cNvSpPr/>
          <p:nvPr/>
        </p:nvSpPr>
        <p:spPr>
          <a:xfrm>
            <a:off x="2641695" y="2198714"/>
            <a:ext cx="2469000" cy="2457300"/>
          </a:xfrm>
          <a:prstGeom prst="ellipse">
            <a:avLst/>
          </a:prstGeom>
          <a:solidFill>
            <a:srgbClr val="B2AEB0">
              <a:alpha val="66670"/>
            </a:srgbClr>
          </a:solidFill>
          <a:ln>
            <a:noFill/>
          </a:ln>
          <a:effectLst>
            <a:outerShdw blurRad="76200" rotWithShape="0" dir="5400000" dist="50800">
              <a:srgbClr val="929292">
                <a:alpha val="2235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29" name="Google Shape;329;p50"/>
          <p:cNvSpPr/>
          <p:nvPr/>
        </p:nvSpPr>
        <p:spPr>
          <a:xfrm>
            <a:off x="4232356" y="2198714"/>
            <a:ext cx="2457300" cy="2457300"/>
          </a:xfrm>
          <a:prstGeom prst="ellipse">
            <a:avLst/>
          </a:prstGeom>
          <a:solidFill>
            <a:srgbClr val="B2AEB0">
              <a:alpha val="66670"/>
            </a:srgbClr>
          </a:solidFill>
          <a:ln>
            <a:noFill/>
          </a:ln>
          <a:effectLst>
            <a:outerShdw blurRad="406400" rotWithShape="0" dir="2861278" dist="177800">
              <a:srgbClr val="000000">
                <a:alpha val="4784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30" name="Google Shape;330;p50"/>
          <p:cNvSpPr txBox="1"/>
          <p:nvPr/>
        </p:nvSpPr>
        <p:spPr>
          <a:xfrm>
            <a:off x="2911775" y="3292325"/>
            <a:ext cx="11343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PASSION</a:t>
            </a:r>
            <a:endParaRPr>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sz="1600">
                <a:solidFill>
                  <a:schemeClr val="lt1"/>
                </a:solidFill>
                <a:latin typeface="Black Ops One"/>
                <a:ea typeface="Black Ops One"/>
                <a:cs typeface="Black Ops One"/>
                <a:sym typeface="Black Ops One"/>
              </a:rPr>
              <a:t>WHO/</a:t>
            </a:r>
            <a:endParaRPr sz="1600">
              <a:solidFill>
                <a:schemeClr val="lt1"/>
              </a:solidFill>
              <a:latin typeface="Black Ops One"/>
              <a:ea typeface="Black Ops One"/>
              <a:cs typeface="Black Ops One"/>
              <a:sym typeface="Black Ops One"/>
            </a:endParaRPr>
          </a:p>
          <a:p>
            <a:pPr indent="0" lvl="0" marL="0" rtl="0" algn="ctr">
              <a:spcBef>
                <a:spcPts val="0"/>
              </a:spcBef>
              <a:spcAft>
                <a:spcPts val="0"/>
              </a:spcAft>
              <a:buNone/>
            </a:pPr>
            <a:r>
              <a:rPr lang="en" sz="1600">
                <a:solidFill>
                  <a:schemeClr val="lt1"/>
                </a:solidFill>
                <a:latin typeface="Black Ops One"/>
                <a:ea typeface="Black Ops One"/>
                <a:cs typeface="Black Ops One"/>
                <a:sym typeface="Black Ops One"/>
              </a:rPr>
              <a:t>WHAT?</a:t>
            </a:r>
            <a:endParaRPr sz="1600">
              <a:solidFill>
                <a:schemeClr val="lt1"/>
              </a:solidFill>
              <a:latin typeface="Black Ops One"/>
              <a:ea typeface="Black Ops One"/>
              <a:cs typeface="Black Ops One"/>
              <a:sym typeface="Black Ops One"/>
            </a:endParaRPr>
          </a:p>
        </p:txBody>
      </p:sp>
      <p:sp>
        <p:nvSpPr>
          <p:cNvPr id="331" name="Google Shape;331;p50"/>
          <p:cNvSpPr txBox="1"/>
          <p:nvPr/>
        </p:nvSpPr>
        <p:spPr>
          <a:xfrm>
            <a:off x="5333250" y="3415475"/>
            <a:ext cx="11343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PURPOSE</a:t>
            </a:r>
            <a:endParaRPr>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sz="1600">
                <a:solidFill>
                  <a:schemeClr val="lt1"/>
                </a:solidFill>
                <a:latin typeface="Black Ops One"/>
                <a:ea typeface="Black Ops One"/>
                <a:cs typeface="Black Ops One"/>
                <a:sym typeface="Black Ops One"/>
              </a:rPr>
              <a:t>WHY?</a:t>
            </a:r>
            <a:endParaRPr sz="1600">
              <a:solidFill>
                <a:schemeClr val="lt1"/>
              </a:solidFill>
              <a:latin typeface="Black Ops One"/>
              <a:ea typeface="Black Ops One"/>
              <a:cs typeface="Black Ops One"/>
              <a:sym typeface="Black Ops One"/>
            </a:endParaRPr>
          </a:p>
        </p:txBody>
      </p:sp>
      <p:sp>
        <p:nvSpPr>
          <p:cNvPr id="332" name="Google Shape;332;p50"/>
          <p:cNvSpPr txBox="1"/>
          <p:nvPr/>
        </p:nvSpPr>
        <p:spPr>
          <a:xfrm>
            <a:off x="3881400" y="1085788"/>
            <a:ext cx="1381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POTENTIAL</a:t>
            </a:r>
            <a:endParaRPr>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sz="1600">
                <a:solidFill>
                  <a:schemeClr val="lt1"/>
                </a:solidFill>
                <a:latin typeface="Black Ops One"/>
                <a:ea typeface="Black Ops One"/>
                <a:cs typeface="Black Ops One"/>
                <a:sym typeface="Black Ops One"/>
              </a:rPr>
              <a:t>HOW?</a:t>
            </a:r>
            <a:endParaRPr sz="1600">
              <a:solidFill>
                <a:schemeClr val="lt1"/>
              </a:solidFill>
              <a:latin typeface="Black Ops One"/>
              <a:ea typeface="Black Ops One"/>
              <a:cs typeface="Black Ops One"/>
              <a:sym typeface="Black Ops One"/>
            </a:endParaRPr>
          </a:p>
        </p:txBody>
      </p:sp>
      <p:sp>
        <p:nvSpPr>
          <p:cNvPr id="333" name="Google Shape;333;p50"/>
          <p:cNvSpPr txBox="1"/>
          <p:nvPr/>
        </p:nvSpPr>
        <p:spPr>
          <a:xfrm>
            <a:off x="728075" y="3229350"/>
            <a:ext cx="2712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WHAT’S YOUR COMPULSION?</a:t>
            </a:r>
            <a:endParaRPr sz="1800">
              <a:solidFill>
                <a:schemeClr val="dk1"/>
              </a:solidFill>
              <a:latin typeface="Black Ops One"/>
              <a:ea typeface="Black Ops One"/>
              <a:cs typeface="Black Ops One"/>
              <a:sym typeface="Black Ops One"/>
            </a:endParaRPr>
          </a:p>
        </p:txBody>
      </p:sp>
      <p:sp>
        <p:nvSpPr>
          <p:cNvPr id="334" name="Google Shape;334;p50"/>
          <p:cNvSpPr txBox="1"/>
          <p:nvPr/>
        </p:nvSpPr>
        <p:spPr>
          <a:xfrm>
            <a:off x="6956150" y="2571750"/>
            <a:ext cx="2665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WHAT’S YOUR CAUSE?</a:t>
            </a:r>
            <a:endParaRPr sz="1800">
              <a:solidFill>
                <a:schemeClr val="dk1"/>
              </a:solidFill>
              <a:latin typeface="Black Ops One"/>
              <a:ea typeface="Black Ops One"/>
              <a:cs typeface="Black Ops One"/>
              <a:sym typeface="Black Ops One"/>
            </a:endParaRPr>
          </a:p>
        </p:txBody>
      </p:sp>
      <p:sp>
        <p:nvSpPr>
          <p:cNvPr id="335" name="Google Shape;335;p50"/>
          <p:cNvSpPr/>
          <p:nvPr/>
        </p:nvSpPr>
        <p:spPr>
          <a:xfrm>
            <a:off x="3373750" y="1912775"/>
            <a:ext cx="1280400" cy="1136100"/>
          </a:xfrm>
          <a:prstGeom prst="star5">
            <a:avLst>
              <a:gd fmla="val 19098" name="adj"/>
              <a:gd fmla="val 105146" name="hf"/>
              <a:gd fmla="val 110557" name="v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336" name="Google Shape;336;p50"/>
          <p:cNvSpPr txBox="1"/>
          <p:nvPr/>
        </p:nvSpPr>
        <p:spPr>
          <a:xfrm>
            <a:off x="3397450" y="2381950"/>
            <a:ext cx="1233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CAREER</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51"/>
          <p:cNvSpPr txBox="1"/>
          <p:nvPr>
            <p:ph type="ctrTitle"/>
          </p:nvPr>
        </p:nvSpPr>
        <p:spPr>
          <a:xfrm>
            <a:off x="311700" y="69925"/>
            <a:ext cx="8520600" cy="738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t/>
            </a:r>
            <a:endParaRPr sz="2800">
              <a:latin typeface="Black Ops One"/>
              <a:ea typeface="Black Ops One"/>
              <a:cs typeface="Black Ops One"/>
              <a:sym typeface="Black Ops One"/>
            </a:endParaRPr>
          </a:p>
        </p:txBody>
      </p:sp>
      <p:sp>
        <p:nvSpPr>
          <p:cNvPr id="342" name="Google Shape;342;p51"/>
          <p:cNvSpPr txBox="1"/>
          <p:nvPr>
            <p:ph idx="1" type="subTitle"/>
          </p:nvPr>
        </p:nvSpPr>
        <p:spPr>
          <a:xfrm>
            <a:off x="1395150" y="1165250"/>
            <a:ext cx="2264100" cy="83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t>WHAT'S YOUR CAPACITY?</a:t>
            </a:r>
            <a:endParaRPr sz="1800"/>
          </a:p>
        </p:txBody>
      </p:sp>
      <p:sp>
        <p:nvSpPr>
          <p:cNvPr id="343" name="Google Shape;343;p51"/>
          <p:cNvSpPr/>
          <p:nvPr/>
        </p:nvSpPr>
        <p:spPr>
          <a:xfrm>
            <a:off x="3280495" y="651554"/>
            <a:ext cx="2583000" cy="2571900"/>
          </a:xfrm>
          <a:prstGeom prst="ellipse">
            <a:avLst/>
          </a:prstGeom>
          <a:solidFill>
            <a:srgbClr val="999999"/>
          </a:solidFill>
          <a:ln>
            <a:noFill/>
          </a:ln>
          <a:effectLst>
            <a:outerShdw blurRad="76200" rotWithShape="0" dir="5400000" dist="50800">
              <a:srgbClr val="929292">
                <a:alpha val="3490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44" name="Google Shape;344;p51"/>
          <p:cNvSpPr/>
          <p:nvPr/>
        </p:nvSpPr>
        <p:spPr>
          <a:xfrm>
            <a:off x="2641695" y="2198714"/>
            <a:ext cx="2469000" cy="2457300"/>
          </a:xfrm>
          <a:prstGeom prst="ellipse">
            <a:avLst/>
          </a:prstGeom>
          <a:solidFill>
            <a:srgbClr val="B2AEB0">
              <a:alpha val="66670"/>
            </a:srgbClr>
          </a:solidFill>
          <a:ln>
            <a:noFill/>
          </a:ln>
          <a:effectLst>
            <a:outerShdw blurRad="76200" rotWithShape="0" dir="5400000" dist="50800">
              <a:srgbClr val="929292">
                <a:alpha val="2235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45" name="Google Shape;345;p51"/>
          <p:cNvSpPr/>
          <p:nvPr/>
        </p:nvSpPr>
        <p:spPr>
          <a:xfrm>
            <a:off x="4232356" y="2198714"/>
            <a:ext cx="2457300" cy="2457300"/>
          </a:xfrm>
          <a:prstGeom prst="ellipse">
            <a:avLst/>
          </a:prstGeom>
          <a:solidFill>
            <a:srgbClr val="B2AEB0">
              <a:alpha val="66670"/>
            </a:srgbClr>
          </a:solidFill>
          <a:ln>
            <a:noFill/>
          </a:ln>
          <a:effectLst>
            <a:outerShdw blurRad="406400" rotWithShape="0" dir="2861278" dist="177800">
              <a:srgbClr val="000000">
                <a:alpha val="4784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46" name="Google Shape;346;p51"/>
          <p:cNvSpPr txBox="1"/>
          <p:nvPr/>
        </p:nvSpPr>
        <p:spPr>
          <a:xfrm>
            <a:off x="2911775" y="3292325"/>
            <a:ext cx="11343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PASSION</a:t>
            </a:r>
            <a:endParaRPr>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sz="1600">
                <a:solidFill>
                  <a:schemeClr val="lt1"/>
                </a:solidFill>
                <a:latin typeface="Black Ops One"/>
                <a:ea typeface="Black Ops One"/>
                <a:cs typeface="Black Ops One"/>
                <a:sym typeface="Black Ops One"/>
              </a:rPr>
              <a:t>WHO/</a:t>
            </a:r>
            <a:endParaRPr sz="1600">
              <a:solidFill>
                <a:schemeClr val="lt1"/>
              </a:solidFill>
              <a:latin typeface="Black Ops One"/>
              <a:ea typeface="Black Ops One"/>
              <a:cs typeface="Black Ops One"/>
              <a:sym typeface="Black Ops One"/>
            </a:endParaRPr>
          </a:p>
          <a:p>
            <a:pPr indent="0" lvl="0" marL="0" rtl="0" algn="ctr">
              <a:spcBef>
                <a:spcPts val="0"/>
              </a:spcBef>
              <a:spcAft>
                <a:spcPts val="0"/>
              </a:spcAft>
              <a:buNone/>
            </a:pPr>
            <a:r>
              <a:rPr lang="en" sz="1600">
                <a:solidFill>
                  <a:schemeClr val="lt1"/>
                </a:solidFill>
                <a:latin typeface="Black Ops One"/>
                <a:ea typeface="Black Ops One"/>
                <a:cs typeface="Black Ops One"/>
                <a:sym typeface="Black Ops One"/>
              </a:rPr>
              <a:t>WHAT?</a:t>
            </a:r>
            <a:endParaRPr sz="1600">
              <a:solidFill>
                <a:schemeClr val="lt1"/>
              </a:solidFill>
              <a:latin typeface="Black Ops One"/>
              <a:ea typeface="Black Ops One"/>
              <a:cs typeface="Black Ops One"/>
              <a:sym typeface="Black Ops One"/>
            </a:endParaRPr>
          </a:p>
        </p:txBody>
      </p:sp>
      <p:sp>
        <p:nvSpPr>
          <p:cNvPr id="347" name="Google Shape;347;p51"/>
          <p:cNvSpPr txBox="1"/>
          <p:nvPr/>
        </p:nvSpPr>
        <p:spPr>
          <a:xfrm>
            <a:off x="5333250" y="3415475"/>
            <a:ext cx="11343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PURPOSE</a:t>
            </a:r>
            <a:endParaRPr>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sz="1600">
                <a:solidFill>
                  <a:schemeClr val="lt1"/>
                </a:solidFill>
                <a:latin typeface="Black Ops One"/>
                <a:ea typeface="Black Ops One"/>
                <a:cs typeface="Black Ops One"/>
                <a:sym typeface="Black Ops One"/>
              </a:rPr>
              <a:t>WHY?</a:t>
            </a:r>
            <a:endParaRPr sz="1600">
              <a:solidFill>
                <a:schemeClr val="lt1"/>
              </a:solidFill>
              <a:latin typeface="Black Ops One"/>
              <a:ea typeface="Black Ops One"/>
              <a:cs typeface="Black Ops One"/>
              <a:sym typeface="Black Ops One"/>
            </a:endParaRPr>
          </a:p>
        </p:txBody>
      </p:sp>
      <p:sp>
        <p:nvSpPr>
          <p:cNvPr id="348" name="Google Shape;348;p51"/>
          <p:cNvSpPr txBox="1"/>
          <p:nvPr/>
        </p:nvSpPr>
        <p:spPr>
          <a:xfrm>
            <a:off x="3881400" y="1085788"/>
            <a:ext cx="1381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POTENTIAL</a:t>
            </a:r>
            <a:endParaRPr>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sz="1600">
                <a:solidFill>
                  <a:schemeClr val="lt1"/>
                </a:solidFill>
                <a:latin typeface="Black Ops One"/>
                <a:ea typeface="Black Ops One"/>
                <a:cs typeface="Black Ops One"/>
                <a:sym typeface="Black Ops One"/>
              </a:rPr>
              <a:t>HOW?</a:t>
            </a:r>
            <a:endParaRPr sz="1600">
              <a:solidFill>
                <a:schemeClr val="lt1"/>
              </a:solidFill>
              <a:latin typeface="Black Ops One"/>
              <a:ea typeface="Black Ops One"/>
              <a:cs typeface="Black Ops One"/>
              <a:sym typeface="Black Ops One"/>
            </a:endParaRPr>
          </a:p>
        </p:txBody>
      </p:sp>
      <p:sp>
        <p:nvSpPr>
          <p:cNvPr id="349" name="Google Shape;349;p51"/>
          <p:cNvSpPr txBox="1"/>
          <p:nvPr/>
        </p:nvSpPr>
        <p:spPr>
          <a:xfrm>
            <a:off x="728075" y="3229350"/>
            <a:ext cx="2712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WHAT’S YOUR COMPULSION?</a:t>
            </a:r>
            <a:endParaRPr sz="1800">
              <a:solidFill>
                <a:schemeClr val="dk1"/>
              </a:solidFill>
              <a:latin typeface="Black Ops One"/>
              <a:ea typeface="Black Ops One"/>
              <a:cs typeface="Black Ops One"/>
              <a:sym typeface="Black Ops One"/>
            </a:endParaRPr>
          </a:p>
        </p:txBody>
      </p:sp>
      <p:sp>
        <p:nvSpPr>
          <p:cNvPr id="350" name="Google Shape;350;p51"/>
          <p:cNvSpPr txBox="1"/>
          <p:nvPr/>
        </p:nvSpPr>
        <p:spPr>
          <a:xfrm>
            <a:off x="6956150" y="2571750"/>
            <a:ext cx="2665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WHAT’S YOUR CAUSE?</a:t>
            </a:r>
            <a:endParaRPr sz="1800">
              <a:solidFill>
                <a:schemeClr val="dk1"/>
              </a:solidFill>
              <a:latin typeface="Black Ops One"/>
              <a:ea typeface="Black Ops One"/>
              <a:cs typeface="Black Ops One"/>
              <a:sym typeface="Black Ops One"/>
            </a:endParaRPr>
          </a:p>
        </p:txBody>
      </p:sp>
      <p:sp>
        <p:nvSpPr>
          <p:cNvPr id="351" name="Google Shape;351;p51"/>
          <p:cNvSpPr/>
          <p:nvPr/>
        </p:nvSpPr>
        <p:spPr>
          <a:xfrm>
            <a:off x="4046075" y="2981400"/>
            <a:ext cx="1280400" cy="1136100"/>
          </a:xfrm>
          <a:prstGeom prst="star5">
            <a:avLst>
              <a:gd fmla="val 19098" name="adj"/>
              <a:gd fmla="val 105146" name="hf"/>
              <a:gd fmla="val 110557" name="v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352" name="Google Shape;352;p51"/>
          <p:cNvSpPr txBox="1"/>
          <p:nvPr/>
        </p:nvSpPr>
        <p:spPr>
          <a:xfrm>
            <a:off x="3866075" y="3507875"/>
            <a:ext cx="1640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VOLUNT</a:t>
            </a:r>
            <a:r>
              <a:rPr lang="en" sz="1800">
                <a:solidFill>
                  <a:schemeClr val="dk1"/>
                </a:solidFill>
                <a:latin typeface="Black Ops One"/>
                <a:ea typeface="Black Ops One"/>
                <a:cs typeface="Black Ops One"/>
                <a:sym typeface="Black Ops One"/>
              </a:rPr>
              <a:t>EER</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52"/>
          <p:cNvSpPr txBox="1"/>
          <p:nvPr>
            <p:ph type="ctrTitle"/>
          </p:nvPr>
        </p:nvSpPr>
        <p:spPr>
          <a:xfrm>
            <a:off x="311700" y="69925"/>
            <a:ext cx="8520600" cy="738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t/>
            </a:r>
            <a:endParaRPr sz="2800">
              <a:latin typeface="Black Ops One"/>
              <a:ea typeface="Black Ops One"/>
              <a:cs typeface="Black Ops One"/>
              <a:sym typeface="Black Ops One"/>
            </a:endParaRPr>
          </a:p>
        </p:txBody>
      </p:sp>
      <p:sp>
        <p:nvSpPr>
          <p:cNvPr id="358" name="Google Shape;358;p52"/>
          <p:cNvSpPr txBox="1"/>
          <p:nvPr>
            <p:ph idx="1" type="subTitle"/>
          </p:nvPr>
        </p:nvSpPr>
        <p:spPr>
          <a:xfrm>
            <a:off x="1395150" y="1165250"/>
            <a:ext cx="2264100" cy="83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t>WHAT'S YOUR CAPACITY?</a:t>
            </a:r>
            <a:endParaRPr sz="1800"/>
          </a:p>
        </p:txBody>
      </p:sp>
      <p:sp>
        <p:nvSpPr>
          <p:cNvPr id="359" name="Google Shape;359;p52"/>
          <p:cNvSpPr/>
          <p:nvPr/>
        </p:nvSpPr>
        <p:spPr>
          <a:xfrm>
            <a:off x="3280495" y="651554"/>
            <a:ext cx="2583000" cy="2571900"/>
          </a:xfrm>
          <a:prstGeom prst="ellipse">
            <a:avLst/>
          </a:prstGeom>
          <a:solidFill>
            <a:srgbClr val="999999"/>
          </a:solidFill>
          <a:ln>
            <a:noFill/>
          </a:ln>
          <a:effectLst>
            <a:outerShdw blurRad="76200" rotWithShape="0" dir="5400000" dist="50800">
              <a:srgbClr val="929292">
                <a:alpha val="3490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60" name="Google Shape;360;p52"/>
          <p:cNvSpPr/>
          <p:nvPr/>
        </p:nvSpPr>
        <p:spPr>
          <a:xfrm>
            <a:off x="2641695" y="2198714"/>
            <a:ext cx="2469000" cy="2457300"/>
          </a:xfrm>
          <a:prstGeom prst="ellipse">
            <a:avLst/>
          </a:prstGeom>
          <a:solidFill>
            <a:srgbClr val="B2AEB0">
              <a:alpha val="66670"/>
            </a:srgbClr>
          </a:solidFill>
          <a:ln>
            <a:noFill/>
          </a:ln>
          <a:effectLst>
            <a:outerShdw blurRad="76200" rotWithShape="0" dir="5400000" dist="50800">
              <a:srgbClr val="929292">
                <a:alpha val="2235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61" name="Google Shape;361;p52"/>
          <p:cNvSpPr/>
          <p:nvPr/>
        </p:nvSpPr>
        <p:spPr>
          <a:xfrm>
            <a:off x="4232356" y="2198714"/>
            <a:ext cx="2457300" cy="2457300"/>
          </a:xfrm>
          <a:prstGeom prst="ellipse">
            <a:avLst/>
          </a:prstGeom>
          <a:solidFill>
            <a:srgbClr val="B2AEB0">
              <a:alpha val="66670"/>
            </a:srgbClr>
          </a:solidFill>
          <a:ln>
            <a:noFill/>
          </a:ln>
          <a:effectLst>
            <a:outerShdw blurRad="406400" rotWithShape="0" dir="2861278" dist="177800">
              <a:srgbClr val="000000">
                <a:alpha val="4784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62" name="Google Shape;362;p52"/>
          <p:cNvSpPr txBox="1"/>
          <p:nvPr/>
        </p:nvSpPr>
        <p:spPr>
          <a:xfrm>
            <a:off x="2911775" y="3292325"/>
            <a:ext cx="11343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PASSION</a:t>
            </a:r>
            <a:endParaRPr>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sz="1600">
                <a:solidFill>
                  <a:schemeClr val="lt1"/>
                </a:solidFill>
                <a:latin typeface="Black Ops One"/>
                <a:ea typeface="Black Ops One"/>
                <a:cs typeface="Black Ops One"/>
                <a:sym typeface="Black Ops One"/>
              </a:rPr>
              <a:t>WHO/</a:t>
            </a:r>
            <a:endParaRPr sz="1600">
              <a:solidFill>
                <a:schemeClr val="lt1"/>
              </a:solidFill>
              <a:latin typeface="Black Ops One"/>
              <a:ea typeface="Black Ops One"/>
              <a:cs typeface="Black Ops One"/>
              <a:sym typeface="Black Ops One"/>
            </a:endParaRPr>
          </a:p>
          <a:p>
            <a:pPr indent="0" lvl="0" marL="0" rtl="0" algn="ctr">
              <a:spcBef>
                <a:spcPts val="0"/>
              </a:spcBef>
              <a:spcAft>
                <a:spcPts val="0"/>
              </a:spcAft>
              <a:buNone/>
            </a:pPr>
            <a:r>
              <a:rPr lang="en" sz="1600">
                <a:solidFill>
                  <a:schemeClr val="lt1"/>
                </a:solidFill>
                <a:latin typeface="Black Ops One"/>
                <a:ea typeface="Black Ops One"/>
                <a:cs typeface="Black Ops One"/>
                <a:sym typeface="Black Ops One"/>
              </a:rPr>
              <a:t>WHAT?</a:t>
            </a:r>
            <a:endParaRPr sz="1600">
              <a:solidFill>
                <a:schemeClr val="lt1"/>
              </a:solidFill>
              <a:latin typeface="Black Ops One"/>
              <a:ea typeface="Black Ops One"/>
              <a:cs typeface="Black Ops One"/>
              <a:sym typeface="Black Ops One"/>
            </a:endParaRPr>
          </a:p>
        </p:txBody>
      </p:sp>
      <p:sp>
        <p:nvSpPr>
          <p:cNvPr id="363" name="Google Shape;363;p52"/>
          <p:cNvSpPr txBox="1"/>
          <p:nvPr/>
        </p:nvSpPr>
        <p:spPr>
          <a:xfrm>
            <a:off x="5333250" y="3415475"/>
            <a:ext cx="11343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PURPOSE</a:t>
            </a:r>
            <a:endParaRPr>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sz="1600">
                <a:solidFill>
                  <a:schemeClr val="lt1"/>
                </a:solidFill>
                <a:latin typeface="Black Ops One"/>
                <a:ea typeface="Black Ops One"/>
                <a:cs typeface="Black Ops One"/>
                <a:sym typeface="Black Ops One"/>
              </a:rPr>
              <a:t>WHY?</a:t>
            </a:r>
            <a:endParaRPr sz="1600">
              <a:solidFill>
                <a:schemeClr val="lt1"/>
              </a:solidFill>
              <a:latin typeface="Black Ops One"/>
              <a:ea typeface="Black Ops One"/>
              <a:cs typeface="Black Ops One"/>
              <a:sym typeface="Black Ops One"/>
            </a:endParaRPr>
          </a:p>
        </p:txBody>
      </p:sp>
      <p:sp>
        <p:nvSpPr>
          <p:cNvPr id="364" name="Google Shape;364;p52"/>
          <p:cNvSpPr txBox="1"/>
          <p:nvPr/>
        </p:nvSpPr>
        <p:spPr>
          <a:xfrm>
            <a:off x="3881400" y="1085788"/>
            <a:ext cx="1381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POTENTIAL</a:t>
            </a:r>
            <a:endParaRPr>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sz="1600">
                <a:solidFill>
                  <a:schemeClr val="lt1"/>
                </a:solidFill>
                <a:latin typeface="Black Ops One"/>
                <a:ea typeface="Black Ops One"/>
                <a:cs typeface="Black Ops One"/>
                <a:sym typeface="Black Ops One"/>
              </a:rPr>
              <a:t>HOW?</a:t>
            </a:r>
            <a:endParaRPr sz="1600">
              <a:solidFill>
                <a:schemeClr val="lt1"/>
              </a:solidFill>
              <a:latin typeface="Black Ops One"/>
              <a:ea typeface="Black Ops One"/>
              <a:cs typeface="Black Ops One"/>
              <a:sym typeface="Black Ops One"/>
            </a:endParaRPr>
          </a:p>
        </p:txBody>
      </p:sp>
      <p:sp>
        <p:nvSpPr>
          <p:cNvPr id="365" name="Google Shape;365;p52"/>
          <p:cNvSpPr txBox="1"/>
          <p:nvPr/>
        </p:nvSpPr>
        <p:spPr>
          <a:xfrm>
            <a:off x="728075" y="3229350"/>
            <a:ext cx="2712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WHAT’S YOUR COMPULSION?</a:t>
            </a:r>
            <a:endParaRPr sz="1800">
              <a:solidFill>
                <a:schemeClr val="dk1"/>
              </a:solidFill>
              <a:latin typeface="Black Ops One"/>
              <a:ea typeface="Black Ops One"/>
              <a:cs typeface="Black Ops One"/>
              <a:sym typeface="Black Ops One"/>
            </a:endParaRPr>
          </a:p>
        </p:txBody>
      </p:sp>
      <p:sp>
        <p:nvSpPr>
          <p:cNvPr id="366" name="Google Shape;366;p52"/>
          <p:cNvSpPr txBox="1"/>
          <p:nvPr/>
        </p:nvSpPr>
        <p:spPr>
          <a:xfrm>
            <a:off x="6956150" y="2571750"/>
            <a:ext cx="2665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WHAT’S YOUR CAUSE?</a:t>
            </a:r>
            <a:endParaRPr sz="1800">
              <a:solidFill>
                <a:schemeClr val="dk1"/>
              </a:solidFill>
              <a:latin typeface="Black Ops One"/>
              <a:ea typeface="Black Ops One"/>
              <a:cs typeface="Black Ops One"/>
              <a:sym typeface="Black Ops One"/>
            </a:endParaRPr>
          </a:p>
        </p:txBody>
      </p:sp>
      <p:sp>
        <p:nvSpPr>
          <p:cNvPr id="367" name="Google Shape;367;p52"/>
          <p:cNvSpPr/>
          <p:nvPr/>
        </p:nvSpPr>
        <p:spPr>
          <a:xfrm>
            <a:off x="4667500" y="1877550"/>
            <a:ext cx="1280400" cy="1136100"/>
          </a:xfrm>
          <a:prstGeom prst="star5">
            <a:avLst>
              <a:gd fmla="val 19098" name="adj"/>
              <a:gd fmla="val 105146" name="hf"/>
              <a:gd fmla="val 110557" name="v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368" name="Google Shape;368;p52"/>
          <p:cNvSpPr txBox="1"/>
          <p:nvPr/>
        </p:nvSpPr>
        <p:spPr>
          <a:xfrm>
            <a:off x="4884850" y="2343038"/>
            <a:ext cx="845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DUTY</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53"/>
          <p:cNvSpPr txBox="1"/>
          <p:nvPr>
            <p:ph type="ctrTitle"/>
          </p:nvPr>
        </p:nvSpPr>
        <p:spPr>
          <a:xfrm>
            <a:off x="311700" y="69925"/>
            <a:ext cx="8520600" cy="738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800"/>
              <a:t>CALLING CONVERGENCE</a:t>
            </a:r>
            <a:endParaRPr sz="2800">
              <a:latin typeface="Black Ops One"/>
              <a:ea typeface="Black Ops One"/>
              <a:cs typeface="Black Ops One"/>
              <a:sym typeface="Black Ops One"/>
            </a:endParaRPr>
          </a:p>
        </p:txBody>
      </p:sp>
      <p:sp>
        <p:nvSpPr>
          <p:cNvPr id="374" name="Google Shape;374;p53"/>
          <p:cNvSpPr txBox="1"/>
          <p:nvPr>
            <p:ph idx="1" type="subTitle"/>
          </p:nvPr>
        </p:nvSpPr>
        <p:spPr>
          <a:xfrm>
            <a:off x="1395150" y="1165250"/>
            <a:ext cx="2264100" cy="83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t>WHAT'S YOUR CAPACITY?</a:t>
            </a:r>
            <a:endParaRPr sz="1800"/>
          </a:p>
        </p:txBody>
      </p:sp>
      <p:sp>
        <p:nvSpPr>
          <p:cNvPr id="375" name="Google Shape;375;p53"/>
          <p:cNvSpPr/>
          <p:nvPr/>
        </p:nvSpPr>
        <p:spPr>
          <a:xfrm>
            <a:off x="3280495" y="651554"/>
            <a:ext cx="2583000" cy="2571900"/>
          </a:xfrm>
          <a:prstGeom prst="ellipse">
            <a:avLst/>
          </a:prstGeom>
          <a:solidFill>
            <a:srgbClr val="999999"/>
          </a:solidFill>
          <a:ln>
            <a:noFill/>
          </a:ln>
          <a:effectLst>
            <a:outerShdw blurRad="76200" rotWithShape="0" dir="5400000" dist="50800">
              <a:srgbClr val="929292">
                <a:alpha val="3490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76" name="Google Shape;376;p53"/>
          <p:cNvSpPr/>
          <p:nvPr/>
        </p:nvSpPr>
        <p:spPr>
          <a:xfrm>
            <a:off x="2641695" y="2198714"/>
            <a:ext cx="2469000" cy="2457300"/>
          </a:xfrm>
          <a:prstGeom prst="ellipse">
            <a:avLst/>
          </a:prstGeom>
          <a:solidFill>
            <a:srgbClr val="B2AEB0">
              <a:alpha val="66670"/>
            </a:srgbClr>
          </a:solidFill>
          <a:ln>
            <a:noFill/>
          </a:ln>
          <a:effectLst>
            <a:outerShdw blurRad="76200" rotWithShape="0" dir="5400000" dist="50800">
              <a:srgbClr val="929292">
                <a:alpha val="2235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77" name="Google Shape;377;p53"/>
          <p:cNvSpPr/>
          <p:nvPr/>
        </p:nvSpPr>
        <p:spPr>
          <a:xfrm>
            <a:off x="4232356" y="2198714"/>
            <a:ext cx="2457300" cy="2457300"/>
          </a:xfrm>
          <a:prstGeom prst="ellipse">
            <a:avLst/>
          </a:prstGeom>
          <a:solidFill>
            <a:srgbClr val="B2AEB0">
              <a:alpha val="66670"/>
            </a:srgbClr>
          </a:solidFill>
          <a:ln>
            <a:noFill/>
          </a:ln>
          <a:effectLst>
            <a:outerShdw blurRad="406400" rotWithShape="0" dir="2861278" dist="177800">
              <a:srgbClr val="000000">
                <a:alpha val="4784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78" name="Google Shape;378;p53"/>
          <p:cNvSpPr txBox="1"/>
          <p:nvPr/>
        </p:nvSpPr>
        <p:spPr>
          <a:xfrm>
            <a:off x="2911775" y="3292325"/>
            <a:ext cx="11343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PASSION</a:t>
            </a:r>
            <a:endParaRPr>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sz="1600">
                <a:solidFill>
                  <a:schemeClr val="lt1"/>
                </a:solidFill>
                <a:latin typeface="Black Ops One"/>
                <a:ea typeface="Black Ops One"/>
                <a:cs typeface="Black Ops One"/>
                <a:sym typeface="Black Ops One"/>
              </a:rPr>
              <a:t>WHO/</a:t>
            </a:r>
            <a:endParaRPr sz="1600">
              <a:solidFill>
                <a:schemeClr val="lt1"/>
              </a:solidFill>
              <a:latin typeface="Black Ops One"/>
              <a:ea typeface="Black Ops One"/>
              <a:cs typeface="Black Ops One"/>
              <a:sym typeface="Black Ops One"/>
            </a:endParaRPr>
          </a:p>
          <a:p>
            <a:pPr indent="0" lvl="0" marL="0" rtl="0" algn="ctr">
              <a:spcBef>
                <a:spcPts val="0"/>
              </a:spcBef>
              <a:spcAft>
                <a:spcPts val="0"/>
              </a:spcAft>
              <a:buNone/>
            </a:pPr>
            <a:r>
              <a:rPr lang="en" sz="1600">
                <a:solidFill>
                  <a:schemeClr val="lt1"/>
                </a:solidFill>
                <a:latin typeface="Black Ops One"/>
                <a:ea typeface="Black Ops One"/>
                <a:cs typeface="Black Ops One"/>
                <a:sym typeface="Black Ops One"/>
              </a:rPr>
              <a:t>WHAT?</a:t>
            </a:r>
            <a:endParaRPr sz="1600">
              <a:solidFill>
                <a:schemeClr val="lt1"/>
              </a:solidFill>
              <a:latin typeface="Black Ops One"/>
              <a:ea typeface="Black Ops One"/>
              <a:cs typeface="Black Ops One"/>
              <a:sym typeface="Black Ops One"/>
            </a:endParaRPr>
          </a:p>
        </p:txBody>
      </p:sp>
      <p:sp>
        <p:nvSpPr>
          <p:cNvPr id="379" name="Google Shape;379;p53"/>
          <p:cNvSpPr txBox="1"/>
          <p:nvPr/>
        </p:nvSpPr>
        <p:spPr>
          <a:xfrm>
            <a:off x="5333250" y="3415475"/>
            <a:ext cx="11343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PURPOSE</a:t>
            </a:r>
            <a:endParaRPr>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sz="1600">
                <a:solidFill>
                  <a:schemeClr val="lt1"/>
                </a:solidFill>
                <a:latin typeface="Black Ops One"/>
                <a:ea typeface="Black Ops One"/>
                <a:cs typeface="Black Ops One"/>
                <a:sym typeface="Black Ops One"/>
              </a:rPr>
              <a:t>WHY?</a:t>
            </a:r>
            <a:endParaRPr sz="1600">
              <a:solidFill>
                <a:schemeClr val="lt1"/>
              </a:solidFill>
              <a:latin typeface="Black Ops One"/>
              <a:ea typeface="Black Ops One"/>
              <a:cs typeface="Black Ops One"/>
              <a:sym typeface="Black Ops One"/>
            </a:endParaRPr>
          </a:p>
        </p:txBody>
      </p:sp>
      <p:sp>
        <p:nvSpPr>
          <p:cNvPr id="380" name="Google Shape;380;p53"/>
          <p:cNvSpPr txBox="1"/>
          <p:nvPr/>
        </p:nvSpPr>
        <p:spPr>
          <a:xfrm>
            <a:off x="3881400" y="1085788"/>
            <a:ext cx="1381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POTENTIAL</a:t>
            </a:r>
            <a:endParaRPr>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sz="1600">
                <a:solidFill>
                  <a:schemeClr val="lt1"/>
                </a:solidFill>
                <a:latin typeface="Black Ops One"/>
                <a:ea typeface="Black Ops One"/>
                <a:cs typeface="Black Ops One"/>
                <a:sym typeface="Black Ops One"/>
              </a:rPr>
              <a:t>HOW?</a:t>
            </a:r>
            <a:endParaRPr sz="1600">
              <a:solidFill>
                <a:schemeClr val="lt1"/>
              </a:solidFill>
              <a:latin typeface="Black Ops One"/>
              <a:ea typeface="Black Ops One"/>
              <a:cs typeface="Black Ops One"/>
              <a:sym typeface="Black Ops One"/>
            </a:endParaRPr>
          </a:p>
        </p:txBody>
      </p:sp>
      <p:sp>
        <p:nvSpPr>
          <p:cNvPr id="381" name="Google Shape;381;p53"/>
          <p:cNvSpPr txBox="1"/>
          <p:nvPr/>
        </p:nvSpPr>
        <p:spPr>
          <a:xfrm>
            <a:off x="728075" y="3229350"/>
            <a:ext cx="2712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WHAT’S YOUR COMPULSION?</a:t>
            </a:r>
            <a:endParaRPr sz="1800">
              <a:solidFill>
                <a:schemeClr val="dk1"/>
              </a:solidFill>
              <a:latin typeface="Black Ops One"/>
              <a:ea typeface="Black Ops One"/>
              <a:cs typeface="Black Ops One"/>
              <a:sym typeface="Black Ops One"/>
            </a:endParaRPr>
          </a:p>
        </p:txBody>
      </p:sp>
      <p:sp>
        <p:nvSpPr>
          <p:cNvPr id="382" name="Google Shape;382;p53"/>
          <p:cNvSpPr txBox="1"/>
          <p:nvPr/>
        </p:nvSpPr>
        <p:spPr>
          <a:xfrm>
            <a:off x="6956150" y="2571750"/>
            <a:ext cx="2665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WHAT’S YOUR CAUSE?</a:t>
            </a:r>
            <a:endParaRPr sz="1800">
              <a:solidFill>
                <a:schemeClr val="dk1"/>
              </a:solidFill>
              <a:latin typeface="Black Ops One"/>
              <a:ea typeface="Black Ops One"/>
              <a:cs typeface="Black Ops One"/>
              <a:sym typeface="Black Ops One"/>
            </a:endParaRPr>
          </a:p>
        </p:txBody>
      </p:sp>
      <p:sp>
        <p:nvSpPr>
          <p:cNvPr id="383" name="Google Shape;383;p53"/>
          <p:cNvSpPr/>
          <p:nvPr/>
        </p:nvSpPr>
        <p:spPr>
          <a:xfrm>
            <a:off x="3982200" y="2373150"/>
            <a:ext cx="1280400" cy="1136100"/>
          </a:xfrm>
          <a:prstGeom prst="star5">
            <a:avLst>
              <a:gd fmla="val 19098" name="adj"/>
              <a:gd fmla="val 105146" name="hf"/>
              <a:gd fmla="val 110557" name="v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384" name="Google Shape;384;p53"/>
          <p:cNvSpPr txBox="1"/>
          <p:nvPr/>
        </p:nvSpPr>
        <p:spPr>
          <a:xfrm>
            <a:off x="3764175" y="2710350"/>
            <a:ext cx="1813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LIFEMISSION</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8"/>
          <p:cNvSpPr txBox="1"/>
          <p:nvPr>
            <p:ph type="ctrTitle"/>
          </p:nvPr>
        </p:nvSpPr>
        <p:spPr>
          <a:xfrm>
            <a:off x="359575" y="110250"/>
            <a:ext cx="8520600" cy="560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80" name="Google Shape;80;p18"/>
          <p:cNvSpPr txBox="1"/>
          <p:nvPr>
            <p:ph idx="1" type="subTitle"/>
          </p:nvPr>
        </p:nvSpPr>
        <p:spPr>
          <a:xfrm>
            <a:off x="311700" y="1053225"/>
            <a:ext cx="4356000" cy="2573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CHURCHGOERS:</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HAVE YOU HEARD OF THE GREAT COMMISSION?</a:t>
            </a:r>
            <a:endParaRPr/>
          </a:p>
        </p:txBody>
      </p:sp>
      <p:sp>
        <p:nvSpPr>
          <p:cNvPr id="81" name="Google Shape;81;p18"/>
          <p:cNvSpPr/>
          <p:nvPr/>
        </p:nvSpPr>
        <p:spPr>
          <a:xfrm>
            <a:off x="5068925" y="1508000"/>
            <a:ext cx="2872500" cy="2872500"/>
          </a:xfrm>
          <a:prstGeom prst="ellipse">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cxnSp>
        <p:nvCxnSpPr>
          <p:cNvPr id="82" name="Google Shape;82;p18"/>
          <p:cNvCxnSpPr>
            <a:endCxn id="81" idx="4"/>
          </p:cNvCxnSpPr>
          <p:nvPr/>
        </p:nvCxnSpPr>
        <p:spPr>
          <a:xfrm>
            <a:off x="6505175" y="1496000"/>
            <a:ext cx="0" cy="2884500"/>
          </a:xfrm>
          <a:prstGeom prst="straightConnector1">
            <a:avLst/>
          </a:prstGeom>
          <a:noFill/>
          <a:ln cap="flat" cmpd="sng" w="38100">
            <a:solidFill>
              <a:schemeClr val="dk2"/>
            </a:solidFill>
            <a:prstDash val="solid"/>
            <a:round/>
            <a:headEnd len="med" w="med" type="none"/>
            <a:tailEnd len="med" w="med" type="none"/>
          </a:ln>
        </p:spPr>
      </p:cxnSp>
      <p:cxnSp>
        <p:nvCxnSpPr>
          <p:cNvPr id="83" name="Google Shape;83;p18"/>
          <p:cNvCxnSpPr/>
          <p:nvPr/>
        </p:nvCxnSpPr>
        <p:spPr>
          <a:xfrm flipH="1">
            <a:off x="6505175" y="2962200"/>
            <a:ext cx="1411800" cy="4800"/>
          </a:xfrm>
          <a:prstGeom prst="straightConnector1">
            <a:avLst/>
          </a:prstGeom>
          <a:noFill/>
          <a:ln cap="flat" cmpd="sng" w="38100">
            <a:solidFill>
              <a:schemeClr val="dk2"/>
            </a:solidFill>
            <a:prstDash val="solid"/>
            <a:round/>
            <a:headEnd len="med" w="med" type="none"/>
            <a:tailEnd len="med" w="med" type="none"/>
          </a:ln>
        </p:spPr>
      </p:cxnSp>
      <p:cxnSp>
        <p:nvCxnSpPr>
          <p:cNvPr id="84" name="Google Shape;84;p18"/>
          <p:cNvCxnSpPr/>
          <p:nvPr/>
        </p:nvCxnSpPr>
        <p:spPr>
          <a:xfrm flipH="1">
            <a:off x="6505175" y="1683138"/>
            <a:ext cx="624600" cy="1317600"/>
          </a:xfrm>
          <a:prstGeom prst="straightConnector1">
            <a:avLst/>
          </a:prstGeom>
          <a:noFill/>
          <a:ln cap="flat" cmpd="sng" w="38100">
            <a:solidFill>
              <a:schemeClr val="dk2"/>
            </a:solidFill>
            <a:prstDash val="solid"/>
            <a:round/>
            <a:headEnd len="med" w="med" type="none"/>
            <a:tailEnd len="med" w="med" type="none"/>
          </a:ln>
        </p:spPr>
      </p:cxnSp>
      <p:sp>
        <p:nvSpPr>
          <p:cNvPr id="85" name="Google Shape;85;p18"/>
          <p:cNvSpPr txBox="1"/>
          <p:nvPr/>
        </p:nvSpPr>
        <p:spPr>
          <a:xfrm>
            <a:off x="5412538" y="2568800"/>
            <a:ext cx="849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51%</a:t>
            </a:r>
            <a:endParaRPr sz="18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NO</a:t>
            </a:r>
            <a:endParaRPr sz="1800">
              <a:solidFill>
                <a:schemeClr val="dk1"/>
              </a:solidFill>
              <a:latin typeface="Black Ops One"/>
              <a:ea typeface="Black Ops One"/>
              <a:cs typeface="Black Ops One"/>
              <a:sym typeface="Black Ops One"/>
            </a:endParaRPr>
          </a:p>
        </p:txBody>
      </p:sp>
      <p:sp>
        <p:nvSpPr>
          <p:cNvPr id="86" name="Google Shape;86;p18"/>
          <p:cNvSpPr txBox="1"/>
          <p:nvPr/>
        </p:nvSpPr>
        <p:spPr>
          <a:xfrm>
            <a:off x="6636650" y="3045125"/>
            <a:ext cx="17667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25%</a:t>
            </a:r>
            <a:endParaRPr sz="18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YES, BUT I CAN’T TELL YOU WHAT IT MEANS…</a:t>
            </a:r>
            <a:endParaRPr sz="1800">
              <a:solidFill>
                <a:schemeClr val="dk1"/>
              </a:solidFill>
              <a:latin typeface="Black Ops One"/>
              <a:ea typeface="Black Ops One"/>
              <a:cs typeface="Black Ops One"/>
              <a:sym typeface="Black Ops One"/>
            </a:endParaRPr>
          </a:p>
        </p:txBody>
      </p:sp>
      <p:sp>
        <p:nvSpPr>
          <p:cNvPr id="87" name="Google Shape;87;p18"/>
          <p:cNvSpPr txBox="1"/>
          <p:nvPr/>
        </p:nvSpPr>
        <p:spPr>
          <a:xfrm>
            <a:off x="7006375" y="1951188"/>
            <a:ext cx="18738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17%</a:t>
            </a:r>
            <a:endParaRPr sz="18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YES, AND IT MEANS…</a:t>
            </a:r>
            <a:endParaRPr sz="1800">
              <a:solidFill>
                <a:schemeClr val="dk1"/>
              </a:solidFill>
              <a:latin typeface="Black Ops One"/>
              <a:ea typeface="Black Ops One"/>
              <a:cs typeface="Black Ops One"/>
              <a:sym typeface="Black Ops One"/>
            </a:endParaRPr>
          </a:p>
        </p:txBody>
      </p:sp>
      <p:sp>
        <p:nvSpPr>
          <p:cNvPr id="88" name="Google Shape;88;p18"/>
          <p:cNvSpPr txBox="1"/>
          <p:nvPr/>
        </p:nvSpPr>
        <p:spPr>
          <a:xfrm>
            <a:off x="6636650" y="982800"/>
            <a:ext cx="1419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8%</a:t>
            </a:r>
            <a:endParaRPr sz="18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NOT SURE</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4"/>
          <p:cNvSpPr txBox="1"/>
          <p:nvPr>
            <p:ph type="title"/>
          </p:nvPr>
        </p:nvSpPr>
        <p:spPr>
          <a:xfrm>
            <a:off x="131375" y="63125"/>
            <a:ext cx="822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20"/>
              <a:t>GOD-</a:t>
            </a:r>
            <a:r>
              <a:rPr lang="en" sz="3020"/>
              <a:t>DESIGNED</a:t>
            </a:r>
            <a:r>
              <a:rPr lang="en" sz="3020"/>
              <a:t> POTENTIAL</a:t>
            </a:r>
            <a:endParaRPr sz="3020"/>
          </a:p>
        </p:txBody>
      </p:sp>
      <p:sp>
        <p:nvSpPr>
          <p:cNvPr id="390" name="Google Shape;390;p54"/>
          <p:cNvSpPr txBox="1"/>
          <p:nvPr>
            <p:ph idx="1" type="body"/>
          </p:nvPr>
        </p:nvSpPr>
        <p:spPr>
          <a:xfrm>
            <a:off x="131375" y="1585325"/>
            <a:ext cx="2988000" cy="3273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2700"/>
          </a:p>
          <a:p>
            <a:pPr indent="0" lvl="0" marL="0" rtl="0" algn="l">
              <a:lnSpc>
                <a:spcPct val="100000"/>
              </a:lnSpc>
              <a:spcBef>
                <a:spcPts val="1200"/>
              </a:spcBef>
              <a:spcAft>
                <a:spcPts val="0"/>
              </a:spcAft>
              <a:buNone/>
            </a:pPr>
            <a:r>
              <a:t/>
            </a:r>
            <a:endParaRPr sz="1400"/>
          </a:p>
          <a:p>
            <a:pPr indent="0" lvl="0" marL="0" rtl="0" algn="l">
              <a:lnSpc>
                <a:spcPct val="100000"/>
              </a:lnSpc>
              <a:spcBef>
                <a:spcPts val="1200"/>
              </a:spcBef>
              <a:spcAft>
                <a:spcPts val="0"/>
              </a:spcAft>
              <a:buNone/>
            </a:pPr>
            <a:r>
              <a:t/>
            </a:r>
            <a:endParaRPr sz="1400"/>
          </a:p>
          <a:p>
            <a:pPr indent="0" lvl="0" marL="0" rtl="0" algn="l">
              <a:lnSpc>
                <a:spcPct val="100000"/>
              </a:lnSpc>
              <a:spcBef>
                <a:spcPts val="1200"/>
              </a:spcBef>
              <a:spcAft>
                <a:spcPts val="0"/>
              </a:spcAft>
              <a:buNone/>
            </a:pPr>
            <a:r>
              <a:rPr lang="en" sz="1900"/>
              <a:t>GOD’S CREATIVE GENIUS</a:t>
            </a:r>
            <a:endParaRPr sz="1900"/>
          </a:p>
          <a:p>
            <a:pPr indent="0" lvl="0" marL="0" rtl="0" algn="l">
              <a:lnSpc>
                <a:spcPct val="100000"/>
              </a:lnSpc>
              <a:spcBef>
                <a:spcPts val="1200"/>
              </a:spcBef>
              <a:spcAft>
                <a:spcPts val="0"/>
              </a:spcAft>
              <a:buNone/>
            </a:pPr>
            <a:r>
              <a:rPr lang="en" sz="1900"/>
              <a:t>EVIDENCED IN YOUR</a:t>
            </a:r>
            <a:endParaRPr sz="1900"/>
          </a:p>
          <a:p>
            <a:pPr indent="0" lvl="0" marL="0" rtl="0" algn="l">
              <a:lnSpc>
                <a:spcPct val="100000"/>
              </a:lnSpc>
              <a:spcBef>
                <a:spcPts val="1200"/>
              </a:spcBef>
              <a:spcAft>
                <a:spcPts val="0"/>
              </a:spcAft>
              <a:buNone/>
            </a:pPr>
            <a:r>
              <a:rPr lang="en" sz="1900"/>
              <a:t>SPIRITUAL DNA</a:t>
            </a:r>
            <a:endParaRPr sz="1900"/>
          </a:p>
          <a:p>
            <a:pPr indent="0" lvl="0" marL="0" rtl="0" algn="l">
              <a:lnSpc>
                <a:spcPct val="100000"/>
              </a:lnSpc>
              <a:spcBef>
                <a:spcPts val="1200"/>
              </a:spcBef>
              <a:spcAft>
                <a:spcPts val="0"/>
              </a:spcAft>
              <a:buNone/>
            </a:pPr>
            <a:r>
              <a:t/>
            </a:r>
            <a:endParaRPr sz="2700"/>
          </a:p>
          <a:p>
            <a:pPr indent="0" lvl="0" marL="0" rtl="0" algn="l">
              <a:lnSpc>
                <a:spcPct val="100000"/>
              </a:lnSpc>
              <a:spcBef>
                <a:spcPts val="1200"/>
              </a:spcBef>
              <a:spcAft>
                <a:spcPts val="1200"/>
              </a:spcAft>
              <a:buNone/>
            </a:pPr>
            <a:r>
              <a:t/>
            </a:r>
            <a:endParaRPr sz="2700"/>
          </a:p>
        </p:txBody>
      </p:sp>
      <p:pic>
        <p:nvPicPr>
          <p:cNvPr descr="image74.pdf" id="391" name="Google Shape;391;p54"/>
          <p:cNvPicPr preferRelativeResize="0"/>
          <p:nvPr/>
        </p:nvPicPr>
        <p:blipFill rotWithShape="1">
          <a:blip r:embed="rId3">
            <a:alphaModFix/>
          </a:blip>
          <a:srcRect b="0" l="0" r="0" t="0"/>
          <a:stretch/>
        </p:blipFill>
        <p:spPr>
          <a:xfrm>
            <a:off x="2166938" y="766963"/>
            <a:ext cx="4810123" cy="4187430"/>
          </a:xfrm>
          <a:prstGeom prst="rect">
            <a:avLst/>
          </a:prstGeom>
          <a:noFill/>
          <a:ln>
            <a:noFill/>
          </a:ln>
          <a:effectLst>
            <a:outerShdw blurRad="190500" rotWithShape="0" dir="5400000" dist="12700">
              <a:srgbClr val="FEFEFE"/>
            </a:outerShdw>
          </a:effectLst>
        </p:spPr>
      </p:pic>
      <p:sp>
        <p:nvSpPr>
          <p:cNvPr id="392" name="Google Shape;392;p54"/>
          <p:cNvSpPr/>
          <p:nvPr/>
        </p:nvSpPr>
        <p:spPr>
          <a:xfrm>
            <a:off x="4123471" y="2109043"/>
            <a:ext cx="1504800" cy="1503300"/>
          </a:xfrm>
          <a:prstGeom prst="ellipse">
            <a:avLst/>
          </a:prstGeom>
          <a:solidFill>
            <a:srgbClr val="CCAD77"/>
          </a:solidFill>
          <a:ln>
            <a:noFill/>
          </a:ln>
          <a:effectLst>
            <a:outerShdw blurRad="254000" rotWithShape="0" dir="5400000" dist="50800">
              <a:srgbClr val="000000">
                <a:alpha val="5059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93" name="Google Shape;393;p54"/>
          <p:cNvSpPr txBox="1"/>
          <p:nvPr/>
        </p:nvSpPr>
        <p:spPr>
          <a:xfrm>
            <a:off x="4244075" y="2292799"/>
            <a:ext cx="1263600" cy="1050000"/>
          </a:xfrm>
          <a:prstGeom prst="rect">
            <a:avLst/>
          </a:prstGeom>
          <a:noFill/>
          <a:ln>
            <a:noFill/>
          </a:ln>
        </p:spPr>
        <p:txBody>
          <a:bodyPr anchorCtr="0" anchor="t" bIns="38100" lIns="38100" spcFirstLastPara="1" rIns="38100" wrap="square" tIns="38100">
            <a:noAutofit/>
          </a:bodyPr>
          <a:lstStyle/>
          <a:p>
            <a:pPr indent="0" lvl="0" marL="25400" marR="25400" rtl="0" algn="ctr">
              <a:lnSpc>
                <a:spcPct val="70000"/>
              </a:lnSpc>
              <a:spcBef>
                <a:spcPts val="0"/>
              </a:spcBef>
              <a:spcAft>
                <a:spcPts val="0"/>
              </a:spcAft>
              <a:buClr>
                <a:srgbClr val="000000"/>
              </a:buClr>
              <a:buSzPts val="1800"/>
              <a:buFont typeface="Helvetica Neue"/>
              <a:buNone/>
            </a:pPr>
            <a:r>
              <a:rPr lang="en" sz="1800">
                <a:latin typeface="Helvetica Neue"/>
                <a:ea typeface="Helvetica Neue"/>
                <a:cs typeface="Helvetica Neue"/>
                <a:sym typeface="Helvetica Neue"/>
              </a:rPr>
              <a:t>NATURAL</a:t>
            </a:r>
            <a:endParaRPr sz="1800">
              <a:latin typeface="Helvetica Neue"/>
              <a:ea typeface="Helvetica Neue"/>
              <a:cs typeface="Helvetica Neue"/>
              <a:sym typeface="Helvetica Neue"/>
            </a:endParaRPr>
          </a:p>
          <a:p>
            <a:pPr indent="0" lvl="0" marL="25400" marR="25400" rtl="0" algn="ctr">
              <a:lnSpc>
                <a:spcPct val="70000"/>
              </a:lnSpc>
              <a:spcBef>
                <a:spcPts val="0"/>
              </a:spcBef>
              <a:spcAft>
                <a:spcPts val="0"/>
              </a:spcAft>
              <a:buClr>
                <a:srgbClr val="000000"/>
              </a:buClr>
              <a:buSzPts val="1800"/>
              <a:buFont typeface="Helvetica Neue"/>
              <a:buNone/>
            </a:pPr>
            <a:r>
              <a:rPr lang="en" sz="1800">
                <a:latin typeface="Helvetica Neue"/>
                <a:ea typeface="Helvetica Neue"/>
                <a:cs typeface="Helvetica Neue"/>
                <a:sym typeface="Helvetica Neue"/>
              </a:rPr>
              <a:t>TALENTS</a:t>
            </a:r>
            <a:endParaRPr sz="1800">
              <a:latin typeface="Helvetica Neue"/>
              <a:ea typeface="Helvetica Neue"/>
              <a:cs typeface="Helvetica Neue"/>
              <a:sym typeface="Helvetica Neue"/>
            </a:endParaRPr>
          </a:p>
          <a:p>
            <a:pPr indent="0" lvl="0" marL="25400" marR="25400" rtl="0" algn="ctr">
              <a:lnSpc>
                <a:spcPct val="70000"/>
              </a:lnSpc>
              <a:spcBef>
                <a:spcPts val="0"/>
              </a:spcBef>
              <a:spcAft>
                <a:spcPts val="0"/>
              </a:spcAft>
              <a:buClr>
                <a:srgbClr val="000000"/>
              </a:buClr>
              <a:buSzPts val="1800"/>
              <a:buFont typeface="Helvetica Neue"/>
              <a:buNone/>
            </a:pPr>
            <a:r>
              <a:rPr lang="en" sz="1800">
                <a:latin typeface="Helvetica Neue"/>
                <a:ea typeface="Helvetica Neue"/>
                <a:cs typeface="Helvetica Neue"/>
                <a:sym typeface="Helvetica Neue"/>
              </a:rPr>
              <a:t>&amp;</a:t>
            </a:r>
            <a:endParaRPr sz="1800">
              <a:latin typeface="Helvetica Neue"/>
              <a:ea typeface="Helvetica Neue"/>
              <a:cs typeface="Helvetica Neue"/>
              <a:sym typeface="Helvetica Neue"/>
            </a:endParaRPr>
          </a:p>
          <a:p>
            <a:pPr indent="0" lvl="0" marL="25400" marR="25400" rtl="0" algn="ctr">
              <a:lnSpc>
                <a:spcPct val="70000"/>
              </a:lnSpc>
              <a:spcBef>
                <a:spcPts val="0"/>
              </a:spcBef>
              <a:spcAft>
                <a:spcPts val="0"/>
              </a:spcAft>
              <a:buClr>
                <a:srgbClr val="000000"/>
              </a:buClr>
              <a:buSzPts val="1800"/>
              <a:buFont typeface="Helvetica Neue"/>
              <a:buNone/>
            </a:pPr>
            <a:r>
              <a:rPr lang="en" sz="1800">
                <a:latin typeface="Helvetica Neue"/>
                <a:ea typeface="Helvetica Neue"/>
                <a:cs typeface="Helvetica Neue"/>
                <a:sym typeface="Helvetica Neue"/>
              </a:rPr>
              <a:t>UNIQUE</a:t>
            </a:r>
            <a:endParaRPr sz="1800">
              <a:latin typeface="Helvetica Neue"/>
              <a:ea typeface="Helvetica Neue"/>
              <a:cs typeface="Helvetica Neue"/>
              <a:sym typeface="Helvetica Neue"/>
            </a:endParaRPr>
          </a:p>
          <a:p>
            <a:pPr indent="0" lvl="0" marL="25400" marR="25400" rtl="0" algn="ctr">
              <a:lnSpc>
                <a:spcPct val="70000"/>
              </a:lnSpc>
              <a:spcBef>
                <a:spcPts val="0"/>
              </a:spcBef>
              <a:spcAft>
                <a:spcPts val="0"/>
              </a:spcAft>
              <a:buClr>
                <a:srgbClr val="000000"/>
              </a:buClr>
              <a:buSzPts val="1800"/>
              <a:buFont typeface="Helvetica Neue"/>
              <a:buNone/>
            </a:pPr>
            <a:r>
              <a:rPr lang="en" sz="1800">
                <a:latin typeface="Helvetica Neue"/>
                <a:ea typeface="Helvetica Neue"/>
                <a:cs typeface="Helvetica Neue"/>
                <a:sym typeface="Helvetica Neue"/>
              </a:rPr>
              <a:t>ABILITIES </a:t>
            </a:r>
            <a:endParaRPr sz="1800">
              <a:latin typeface="Helvetica Neue"/>
              <a:ea typeface="Helvetica Neue"/>
              <a:cs typeface="Helvetica Neue"/>
              <a:sym typeface="Helvetica Neue"/>
            </a:endParaRPr>
          </a:p>
        </p:txBody>
      </p:sp>
      <p:sp>
        <p:nvSpPr>
          <p:cNvPr id="394" name="Google Shape;394;p54"/>
          <p:cNvSpPr/>
          <p:nvPr/>
        </p:nvSpPr>
        <p:spPr>
          <a:xfrm>
            <a:off x="7744781" y="904239"/>
            <a:ext cx="614400" cy="614400"/>
          </a:xfrm>
          <a:prstGeom prst="ellipse">
            <a:avLst/>
          </a:prstGeom>
          <a:solidFill>
            <a:srgbClr val="B2AEB0">
              <a:alpha val="66670"/>
            </a:srgbClr>
          </a:solidFill>
          <a:ln>
            <a:noFill/>
          </a:ln>
          <a:effectLst>
            <a:outerShdw blurRad="406400" rotWithShape="0" dir="2861278" dist="177800">
              <a:srgbClr val="000000">
                <a:alpha val="4784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95" name="Google Shape;395;p54"/>
          <p:cNvSpPr/>
          <p:nvPr/>
        </p:nvSpPr>
        <p:spPr>
          <a:xfrm>
            <a:off x="7359408" y="904239"/>
            <a:ext cx="617400" cy="614400"/>
          </a:xfrm>
          <a:prstGeom prst="ellipse">
            <a:avLst/>
          </a:prstGeom>
          <a:solidFill>
            <a:srgbClr val="B2AEB0">
              <a:alpha val="66670"/>
            </a:srgbClr>
          </a:solidFill>
          <a:ln>
            <a:noFill/>
          </a:ln>
          <a:effectLst>
            <a:outerShdw blurRad="76200" rotWithShape="0" dir="5400000" dist="50800">
              <a:srgbClr val="929292">
                <a:alpha val="2235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55"/>
          <p:cNvSpPr txBox="1"/>
          <p:nvPr>
            <p:ph type="ctrTitle"/>
          </p:nvPr>
        </p:nvSpPr>
        <p:spPr>
          <a:xfrm>
            <a:off x="311700" y="242200"/>
            <a:ext cx="8520600" cy="591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3000"/>
              <a:t>GOD HONORING PASSION</a:t>
            </a:r>
            <a:endParaRPr sz="3000"/>
          </a:p>
        </p:txBody>
      </p:sp>
      <p:sp>
        <p:nvSpPr>
          <p:cNvPr id="401" name="Google Shape;401;p55"/>
          <p:cNvSpPr txBox="1"/>
          <p:nvPr>
            <p:ph idx="1" type="subTitle"/>
          </p:nvPr>
        </p:nvSpPr>
        <p:spPr>
          <a:xfrm>
            <a:off x="311700" y="4266800"/>
            <a:ext cx="8520600" cy="512700"/>
          </a:xfrm>
          <a:prstGeom prst="rect">
            <a:avLst/>
          </a:prstGeom>
        </p:spPr>
        <p:txBody>
          <a:bodyPr anchorCtr="0" anchor="t" bIns="91425" lIns="91425" spcFirstLastPara="1" rIns="91425" wrap="square" tIns="91425">
            <a:normAutofit/>
          </a:bodyPr>
          <a:lstStyle/>
          <a:p>
            <a:pPr indent="0" lvl="0" marL="0" rtl="0" algn="ctr">
              <a:lnSpc>
                <a:spcPct val="80000"/>
              </a:lnSpc>
              <a:spcBef>
                <a:spcPts val="0"/>
              </a:spcBef>
              <a:spcAft>
                <a:spcPts val="0"/>
              </a:spcAft>
              <a:buSzPts val="935"/>
              <a:buNone/>
            </a:pPr>
            <a:r>
              <a:rPr lang="en" sz="1600"/>
              <a:t>HOLINESS:  TRANSFORMING THE HEART FROM UNRIGHTEOUS TO RIGHTEOUS</a:t>
            </a:r>
            <a:endParaRPr sz="1600"/>
          </a:p>
        </p:txBody>
      </p:sp>
      <p:sp>
        <p:nvSpPr>
          <p:cNvPr id="402" name="Google Shape;402;p55"/>
          <p:cNvSpPr/>
          <p:nvPr/>
        </p:nvSpPr>
        <p:spPr>
          <a:xfrm>
            <a:off x="7479445" y="620680"/>
            <a:ext cx="645900" cy="591600"/>
          </a:xfrm>
          <a:prstGeom prst="ellipse">
            <a:avLst/>
          </a:prstGeom>
          <a:solidFill>
            <a:srgbClr val="999999"/>
          </a:solidFill>
          <a:ln>
            <a:noFill/>
          </a:ln>
          <a:effectLst>
            <a:outerShdw blurRad="76200" rotWithShape="0" dir="5400000" dist="50800">
              <a:srgbClr val="929292">
                <a:alpha val="3490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403" name="Google Shape;403;p55"/>
          <p:cNvSpPr/>
          <p:nvPr/>
        </p:nvSpPr>
        <p:spPr>
          <a:xfrm>
            <a:off x="7744781" y="904239"/>
            <a:ext cx="614400" cy="614400"/>
          </a:xfrm>
          <a:prstGeom prst="ellipse">
            <a:avLst/>
          </a:prstGeom>
          <a:solidFill>
            <a:srgbClr val="B2AEB0">
              <a:alpha val="66670"/>
            </a:srgbClr>
          </a:solidFill>
          <a:ln>
            <a:noFill/>
          </a:ln>
          <a:effectLst>
            <a:outerShdw blurRad="406400" rotWithShape="0" dir="2861278" dist="177800">
              <a:srgbClr val="000000">
                <a:alpha val="4784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404" name="Google Shape;404;p55"/>
          <p:cNvSpPr/>
          <p:nvPr/>
        </p:nvSpPr>
        <p:spPr>
          <a:xfrm>
            <a:off x="1561050" y="2498600"/>
            <a:ext cx="1127400" cy="11274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405" name="Google Shape;405;p55"/>
          <p:cNvSpPr/>
          <p:nvPr/>
        </p:nvSpPr>
        <p:spPr>
          <a:xfrm>
            <a:off x="2495350" y="2278125"/>
            <a:ext cx="1127400" cy="1127400"/>
          </a:xfrm>
          <a:prstGeom prst="ellipse">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406" name="Google Shape;406;p55"/>
          <p:cNvSpPr/>
          <p:nvPr/>
        </p:nvSpPr>
        <p:spPr>
          <a:xfrm>
            <a:off x="3444600" y="2149050"/>
            <a:ext cx="1127400" cy="1127400"/>
          </a:xfrm>
          <a:prstGeom prst="ellipse">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407" name="Google Shape;407;p55"/>
          <p:cNvSpPr/>
          <p:nvPr/>
        </p:nvSpPr>
        <p:spPr>
          <a:xfrm>
            <a:off x="4337913" y="1896650"/>
            <a:ext cx="1127400" cy="1127400"/>
          </a:xfrm>
          <a:prstGeom prst="ellipse">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408" name="Google Shape;408;p55"/>
          <p:cNvSpPr/>
          <p:nvPr/>
        </p:nvSpPr>
        <p:spPr>
          <a:xfrm>
            <a:off x="5328150" y="1355500"/>
            <a:ext cx="1803900" cy="1803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409" name="Google Shape;409;p55"/>
          <p:cNvSpPr txBox="1"/>
          <p:nvPr/>
        </p:nvSpPr>
        <p:spPr>
          <a:xfrm>
            <a:off x="4572000" y="1918900"/>
            <a:ext cx="921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latin typeface="Black Ops One"/>
                <a:ea typeface="Black Ops One"/>
                <a:cs typeface="Black Ops One"/>
                <a:sym typeface="Black Ops One"/>
              </a:rPr>
              <a:t>MY </a:t>
            </a:r>
            <a:endParaRPr sz="16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600">
                <a:solidFill>
                  <a:schemeClr val="dk1"/>
                </a:solidFill>
                <a:latin typeface="Black Ops One"/>
                <a:ea typeface="Black Ops One"/>
                <a:cs typeface="Black Ops One"/>
                <a:sym typeface="Black Ops One"/>
              </a:rPr>
              <a:t>HEART</a:t>
            </a:r>
            <a:endParaRPr sz="1600">
              <a:solidFill>
                <a:schemeClr val="dk1"/>
              </a:solidFill>
              <a:latin typeface="Black Ops One"/>
              <a:ea typeface="Black Ops One"/>
              <a:cs typeface="Black Ops One"/>
              <a:sym typeface="Black Ops One"/>
            </a:endParaRPr>
          </a:p>
        </p:txBody>
      </p:sp>
      <p:sp>
        <p:nvSpPr>
          <p:cNvPr id="410" name="Google Shape;410;p55"/>
          <p:cNvSpPr txBox="1"/>
          <p:nvPr/>
        </p:nvSpPr>
        <p:spPr>
          <a:xfrm>
            <a:off x="5564100" y="1888000"/>
            <a:ext cx="1332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GOD’S  </a:t>
            </a:r>
            <a:endParaRPr sz="1800">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HEART</a:t>
            </a:r>
            <a:endParaRPr sz="1800">
              <a:solidFill>
                <a:schemeClr val="dk1"/>
              </a:solidFill>
              <a:latin typeface="Black Ops One"/>
              <a:ea typeface="Black Ops One"/>
              <a:cs typeface="Black Ops One"/>
              <a:sym typeface="Black Ops One"/>
            </a:endParaRPr>
          </a:p>
        </p:txBody>
      </p:sp>
      <p:cxnSp>
        <p:nvCxnSpPr>
          <p:cNvPr id="411" name="Google Shape;411;p55"/>
          <p:cNvCxnSpPr>
            <a:endCxn id="409" idx="2"/>
          </p:cNvCxnSpPr>
          <p:nvPr/>
        </p:nvCxnSpPr>
        <p:spPr>
          <a:xfrm flipH="1" rot="10800000">
            <a:off x="2085600" y="2596000"/>
            <a:ext cx="2946900" cy="442200"/>
          </a:xfrm>
          <a:prstGeom prst="straightConnector1">
            <a:avLst/>
          </a:prstGeom>
          <a:noFill/>
          <a:ln cap="flat" cmpd="sng" w="38100">
            <a:solidFill>
              <a:schemeClr val="lt1"/>
            </a:solidFill>
            <a:prstDash val="solid"/>
            <a:round/>
            <a:headEnd len="med" w="med" type="none"/>
            <a:tailEnd len="med" w="med" type="triangle"/>
          </a:ln>
        </p:spPr>
      </p:cxn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56"/>
          <p:cNvSpPr txBox="1"/>
          <p:nvPr>
            <p:ph type="ctrTitle"/>
          </p:nvPr>
        </p:nvSpPr>
        <p:spPr>
          <a:xfrm>
            <a:off x="236900" y="293275"/>
            <a:ext cx="8520600" cy="921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3000"/>
              <a:t>WHAT IS “PURPOSE?”</a:t>
            </a:r>
            <a:endParaRPr sz="3000"/>
          </a:p>
        </p:txBody>
      </p:sp>
      <p:sp>
        <p:nvSpPr>
          <p:cNvPr id="417" name="Google Shape;417;p56"/>
          <p:cNvSpPr txBox="1"/>
          <p:nvPr>
            <p:ph idx="1" type="subTitle"/>
          </p:nvPr>
        </p:nvSpPr>
        <p:spPr>
          <a:xfrm>
            <a:off x="844400" y="1691025"/>
            <a:ext cx="7798500" cy="3346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REASON FOR WHICH SOMETHING IS DONE OR CREATED, OR FOR WHICH SOMETHING EXISTS.”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
              <a:t>WHAT IS YOUR PURPOSE?</a:t>
            </a:r>
            <a:endParaRPr i="1"/>
          </a:p>
        </p:txBody>
      </p:sp>
      <p:sp>
        <p:nvSpPr>
          <p:cNvPr id="418" name="Google Shape;418;p56"/>
          <p:cNvSpPr/>
          <p:nvPr/>
        </p:nvSpPr>
        <p:spPr>
          <a:xfrm>
            <a:off x="7603856" y="375789"/>
            <a:ext cx="921600" cy="921600"/>
          </a:xfrm>
          <a:prstGeom prst="ellipse">
            <a:avLst/>
          </a:prstGeom>
          <a:solidFill>
            <a:srgbClr val="B2AEB0">
              <a:alpha val="66670"/>
            </a:srgbClr>
          </a:solidFill>
          <a:ln>
            <a:noFill/>
          </a:ln>
          <a:effectLst>
            <a:outerShdw blurRad="406400" rotWithShape="0" dir="2861278" dist="177800">
              <a:srgbClr val="000000">
                <a:alpha val="4784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419" name="Google Shape;419;p56"/>
          <p:cNvSpPr txBox="1"/>
          <p:nvPr/>
        </p:nvSpPr>
        <p:spPr>
          <a:xfrm>
            <a:off x="7371800" y="599275"/>
            <a:ext cx="1385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PURPOSE</a:t>
            </a:r>
            <a:endParaRPr>
              <a:solidFill>
                <a:schemeClr val="dk1"/>
              </a:solidFill>
              <a:latin typeface="Black Ops One"/>
              <a:ea typeface="Black Ops One"/>
              <a:cs typeface="Black Ops One"/>
              <a:sym typeface="Black Ops One"/>
            </a:endParaRPr>
          </a:p>
          <a:p>
            <a:pPr indent="0" lvl="0" marL="0" rtl="0" algn="ctr">
              <a:spcBef>
                <a:spcPts val="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57"/>
          <p:cNvSpPr txBox="1"/>
          <p:nvPr>
            <p:ph type="ctrTitle"/>
          </p:nvPr>
        </p:nvSpPr>
        <p:spPr>
          <a:xfrm>
            <a:off x="236900" y="293275"/>
            <a:ext cx="8520600" cy="921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3000"/>
              <a:t>WHAT IS “PURPOSE?”</a:t>
            </a:r>
            <a:endParaRPr sz="3000"/>
          </a:p>
        </p:txBody>
      </p:sp>
      <p:sp>
        <p:nvSpPr>
          <p:cNvPr id="425" name="Google Shape;425;p57"/>
          <p:cNvSpPr txBox="1"/>
          <p:nvPr>
            <p:ph idx="1" type="subTitle"/>
          </p:nvPr>
        </p:nvSpPr>
        <p:spPr>
          <a:xfrm>
            <a:off x="844400" y="1691025"/>
            <a:ext cx="7798500" cy="2665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“THE MEANING OF LIFE IS TO FIND </a:t>
            </a:r>
            <a:endParaRPr/>
          </a:p>
          <a:p>
            <a:pPr indent="0" lvl="0" marL="0" rtl="0" algn="l">
              <a:spcBef>
                <a:spcPts val="0"/>
              </a:spcBef>
              <a:spcAft>
                <a:spcPts val="0"/>
              </a:spcAft>
              <a:buNone/>
            </a:pPr>
            <a:r>
              <a:rPr lang="en"/>
              <a:t>YOUR GIFT.  THE PURPOSE OF LIFE IS</a:t>
            </a:r>
            <a:endParaRPr/>
          </a:p>
          <a:p>
            <a:pPr indent="0" lvl="0" marL="0" rtl="0" algn="l">
              <a:spcBef>
                <a:spcPts val="0"/>
              </a:spcBef>
              <a:spcAft>
                <a:spcPts val="0"/>
              </a:spcAft>
              <a:buNone/>
            </a:pPr>
            <a:r>
              <a:rPr lang="en"/>
              <a:t>TO GIVE IT AWAY.”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PICASSO</a:t>
            </a:r>
            <a:endParaRPr/>
          </a:p>
        </p:txBody>
      </p:sp>
      <p:sp>
        <p:nvSpPr>
          <p:cNvPr id="426" name="Google Shape;426;p57"/>
          <p:cNvSpPr/>
          <p:nvPr/>
        </p:nvSpPr>
        <p:spPr>
          <a:xfrm>
            <a:off x="7603856" y="375789"/>
            <a:ext cx="921600" cy="921600"/>
          </a:xfrm>
          <a:prstGeom prst="ellipse">
            <a:avLst/>
          </a:prstGeom>
          <a:solidFill>
            <a:srgbClr val="B2AEB0">
              <a:alpha val="66670"/>
            </a:srgbClr>
          </a:solidFill>
          <a:ln>
            <a:noFill/>
          </a:ln>
          <a:effectLst>
            <a:outerShdw blurRad="406400" rotWithShape="0" dir="2861278" dist="177800">
              <a:srgbClr val="000000">
                <a:alpha val="4784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427" name="Google Shape;427;p57"/>
          <p:cNvSpPr txBox="1"/>
          <p:nvPr/>
        </p:nvSpPr>
        <p:spPr>
          <a:xfrm>
            <a:off x="7371800" y="599275"/>
            <a:ext cx="1385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PURPOSE</a:t>
            </a:r>
            <a:endParaRPr>
              <a:solidFill>
                <a:schemeClr val="dk1"/>
              </a:solidFill>
              <a:latin typeface="Black Ops One"/>
              <a:ea typeface="Black Ops One"/>
              <a:cs typeface="Black Ops One"/>
              <a:sym typeface="Black Ops One"/>
            </a:endParaRPr>
          </a:p>
          <a:p>
            <a:pPr indent="0" lvl="0" marL="0" rtl="0" algn="ctr">
              <a:spcBef>
                <a:spcPts val="0"/>
              </a:spcBef>
              <a:spcAft>
                <a:spcPts val="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58"/>
          <p:cNvSpPr txBox="1"/>
          <p:nvPr>
            <p:ph type="ctrTitle"/>
          </p:nvPr>
        </p:nvSpPr>
        <p:spPr>
          <a:xfrm>
            <a:off x="311700" y="428675"/>
            <a:ext cx="8520600" cy="79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3000"/>
              <a:t>THE GREAT COMMANDMENTS</a:t>
            </a:r>
            <a:endParaRPr sz="3000"/>
          </a:p>
        </p:txBody>
      </p:sp>
      <p:sp>
        <p:nvSpPr>
          <p:cNvPr id="433" name="Google Shape;433;p58"/>
          <p:cNvSpPr txBox="1"/>
          <p:nvPr>
            <p:ph idx="1" type="subTitle"/>
          </p:nvPr>
        </p:nvSpPr>
        <p:spPr>
          <a:xfrm>
            <a:off x="311700" y="1139525"/>
            <a:ext cx="8520600" cy="37227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800">
                <a:highlight>
                  <a:srgbClr val="FFFFFF"/>
                </a:highlight>
              </a:rPr>
              <a:t>And one of them, an expert in the law, asked a question to test him: “Teacher, which command in the law is the greatest?”  He said to him, “</a:t>
            </a:r>
            <a:r>
              <a:rPr lang="en" sz="1800">
                <a:solidFill>
                  <a:srgbClr val="FF0000"/>
                </a:solidFill>
                <a:highlight>
                  <a:srgbClr val="FFFFFF"/>
                </a:highlight>
              </a:rPr>
              <a:t>Love the Lord your God with all your heart, with all your soul, and with all your mind.  This is the greatest and most important command. The second is like it: Love your neighbor as yourself.  All the Law and the Prophets depend on these two commands</a:t>
            </a:r>
            <a:r>
              <a:rPr lang="en" sz="1800">
                <a:highlight>
                  <a:srgbClr val="FFFFFF"/>
                </a:highlight>
              </a:rPr>
              <a:t>.”</a:t>
            </a:r>
            <a:endParaRPr sz="1800">
              <a:highlight>
                <a:srgbClr val="FFFFFF"/>
              </a:highlight>
            </a:endParaRPr>
          </a:p>
          <a:p>
            <a:pPr indent="0" lvl="0" marL="0" rtl="0" algn="l">
              <a:lnSpc>
                <a:spcPct val="115000"/>
              </a:lnSpc>
              <a:spcBef>
                <a:spcPts val="1200"/>
              </a:spcBef>
              <a:spcAft>
                <a:spcPts val="0"/>
              </a:spcAft>
              <a:buNone/>
            </a:pPr>
            <a:r>
              <a:t/>
            </a:r>
            <a:endParaRPr sz="1800">
              <a:highlight>
                <a:srgbClr val="FFFFFF"/>
              </a:highlight>
            </a:endParaRPr>
          </a:p>
          <a:p>
            <a:pPr indent="0" lvl="0" marL="0" rtl="0" algn="l">
              <a:lnSpc>
                <a:spcPct val="115000"/>
              </a:lnSpc>
              <a:spcBef>
                <a:spcPts val="1200"/>
              </a:spcBef>
              <a:spcAft>
                <a:spcPts val="0"/>
              </a:spcAft>
              <a:buNone/>
            </a:pPr>
            <a:r>
              <a:rPr lang="en" sz="1800">
                <a:highlight>
                  <a:srgbClr val="FFFFFF"/>
                </a:highlight>
              </a:rPr>
              <a:t>										MATTHEW 22:35-40</a:t>
            </a:r>
            <a:endParaRPr sz="1800">
              <a:highlight>
                <a:srgbClr val="FFFFFF"/>
              </a:highlight>
            </a:endParaRPr>
          </a:p>
          <a:p>
            <a:pPr indent="0" lvl="0" marL="0" rtl="0" algn="l">
              <a:spcBef>
                <a:spcPts val="1200"/>
              </a:spcBef>
              <a:spcAft>
                <a:spcPts val="0"/>
              </a:spcAft>
              <a:buNone/>
            </a:pPr>
            <a:r>
              <a:rPr lang="en" sz="1800"/>
              <a:t>LOVE GOD, LOVE PEOPLE</a:t>
            </a:r>
            <a:endParaRPr sz="1800"/>
          </a:p>
        </p:txBody>
      </p:sp>
      <p:sp>
        <p:nvSpPr>
          <p:cNvPr id="434" name="Google Shape;434;p58"/>
          <p:cNvSpPr/>
          <p:nvPr/>
        </p:nvSpPr>
        <p:spPr>
          <a:xfrm>
            <a:off x="7603856" y="375789"/>
            <a:ext cx="921600" cy="921600"/>
          </a:xfrm>
          <a:prstGeom prst="ellipse">
            <a:avLst/>
          </a:prstGeom>
          <a:solidFill>
            <a:srgbClr val="B2AEB0">
              <a:alpha val="66670"/>
            </a:srgbClr>
          </a:solidFill>
          <a:ln>
            <a:noFill/>
          </a:ln>
          <a:effectLst>
            <a:outerShdw blurRad="406400" rotWithShape="0" dir="2861278" dist="177800">
              <a:srgbClr val="000000">
                <a:alpha val="4784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435" name="Google Shape;435;p58"/>
          <p:cNvSpPr txBox="1"/>
          <p:nvPr/>
        </p:nvSpPr>
        <p:spPr>
          <a:xfrm>
            <a:off x="7371800" y="599275"/>
            <a:ext cx="1385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PURPOSE</a:t>
            </a:r>
            <a:endParaRPr>
              <a:solidFill>
                <a:schemeClr val="dk1"/>
              </a:solidFill>
              <a:latin typeface="Black Ops One"/>
              <a:ea typeface="Black Ops One"/>
              <a:cs typeface="Black Ops One"/>
              <a:sym typeface="Black Ops One"/>
            </a:endParaRPr>
          </a:p>
          <a:p>
            <a:pPr indent="0" lvl="0" marL="0" rtl="0" algn="ctr">
              <a:spcBef>
                <a:spcPts val="0"/>
              </a:spcBef>
              <a:spcAft>
                <a:spcPts val="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59"/>
          <p:cNvSpPr txBox="1"/>
          <p:nvPr>
            <p:ph type="ctrTitle"/>
          </p:nvPr>
        </p:nvSpPr>
        <p:spPr>
          <a:xfrm>
            <a:off x="311700" y="298325"/>
            <a:ext cx="8520600" cy="617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sz="3000"/>
              <a:t>THE GREAT COMMISSION</a:t>
            </a:r>
            <a:endParaRPr sz="3000"/>
          </a:p>
        </p:txBody>
      </p:sp>
      <p:sp>
        <p:nvSpPr>
          <p:cNvPr id="441" name="Google Shape;441;p59"/>
          <p:cNvSpPr txBox="1"/>
          <p:nvPr>
            <p:ph idx="1" type="subTitle"/>
          </p:nvPr>
        </p:nvSpPr>
        <p:spPr>
          <a:xfrm>
            <a:off x="311700" y="1297400"/>
            <a:ext cx="8520600" cy="34233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800">
                <a:highlight>
                  <a:schemeClr val="lt1"/>
                </a:highlight>
              </a:rPr>
              <a:t>Jesus came to them and said, “</a:t>
            </a:r>
            <a:r>
              <a:rPr lang="en" sz="1800">
                <a:solidFill>
                  <a:srgbClr val="FF0000"/>
                </a:solidFill>
                <a:highlight>
                  <a:schemeClr val="lt1"/>
                </a:highlight>
              </a:rPr>
              <a:t>All authority has been given to me in heaven and on earth.  But you will receive power when the Holy Spirit has come on you, and you will be my witnesses in Jerusalem, in all Judea and Samaria, and to the ends of the earth.  Go, therefore, and make disciples of all nations, baptizing them in the name of the Father and of the Son and of the Holy Spirit, teaching them to observe everything I have commanded you. And remember, I am with you always, to the end of the age.</a:t>
            </a:r>
            <a:r>
              <a:rPr lang="en" sz="1800">
                <a:highlight>
                  <a:schemeClr val="lt1"/>
                </a:highlight>
              </a:rPr>
              <a:t>”</a:t>
            </a:r>
            <a:endParaRPr sz="1800">
              <a:highlight>
                <a:schemeClr val="lt1"/>
              </a:highlight>
            </a:endParaRPr>
          </a:p>
          <a:p>
            <a:pPr indent="0" lvl="0" marL="0" rtl="0" algn="l">
              <a:spcBef>
                <a:spcPts val="0"/>
              </a:spcBef>
              <a:spcAft>
                <a:spcPts val="0"/>
              </a:spcAft>
              <a:buNone/>
            </a:pPr>
            <a:r>
              <a:t/>
            </a:r>
            <a:endParaRPr sz="1800">
              <a:highlight>
                <a:schemeClr val="lt1"/>
              </a:highlight>
            </a:endParaRPr>
          </a:p>
          <a:p>
            <a:pPr indent="457200" lvl="0" marL="5486400" rtl="0" algn="l">
              <a:spcBef>
                <a:spcPts val="0"/>
              </a:spcBef>
              <a:spcAft>
                <a:spcPts val="0"/>
              </a:spcAft>
              <a:buNone/>
            </a:pPr>
            <a:r>
              <a:rPr lang="en" sz="1800">
                <a:highlight>
                  <a:schemeClr val="lt1"/>
                </a:highlight>
              </a:rPr>
              <a:t>MATTHEW 16:18-20</a:t>
            </a:r>
            <a:endParaRPr sz="1800">
              <a:highlight>
                <a:schemeClr val="lt1"/>
              </a:highlight>
            </a:endParaRPr>
          </a:p>
          <a:p>
            <a:pPr indent="0" lvl="0" marL="0" rtl="0" algn="l">
              <a:spcBef>
                <a:spcPts val="0"/>
              </a:spcBef>
              <a:spcAft>
                <a:spcPts val="0"/>
              </a:spcAft>
              <a:buNone/>
            </a:pPr>
            <a:r>
              <a:t/>
            </a:r>
            <a:endParaRPr sz="1600">
              <a:highlight>
                <a:schemeClr val="lt1"/>
              </a:highlight>
            </a:endParaRPr>
          </a:p>
          <a:p>
            <a:pPr indent="0" lvl="0" marL="0" rtl="0" algn="l">
              <a:spcBef>
                <a:spcPts val="0"/>
              </a:spcBef>
              <a:spcAft>
                <a:spcPts val="0"/>
              </a:spcAft>
              <a:buNone/>
            </a:pPr>
            <a:r>
              <a:t/>
            </a:r>
            <a:endParaRPr sz="1600">
              <a:solidFill>
                <a:srgbClr val="FF0000"/>
              </a:solidFill>
              <a:highlight>
                <a:schemeClr val="lt1"/>
              </a:highlight>
            </a:endParaRPr>
          </a:p>
          <a:p>
            <a:pPr indent="0" lvl="0" marL="0" rtl="0" algn="l">
              <a:spcBef>
                <a:spcPts val="0"/>
              </a:spcBef>
              <a:spcAft>
                <a:spcPts val="0"/>
              </a:spcAft>
              <a:buClr>
                <a:schemeClr val="dk1"/>
              </a:buClr>
              <a:buSzPts val="1100"/>
              <a:buFont typeface="Arial"/>
              <a:buNone/>
            </a:pPr>
            <a:r>
              <a:rPr lang="en" sz="1800">
                <a:highlight>
                  <a:schemeClr val="lt1"/>
                </a:highlight>
              </a:rPr>
              <a:t>MAKE DISCIPLES</a:t>
            </a:r>
            <a:r>
              <a:rPr lang="en" sz="1600">
                <a:solidFill>
                  <a:srgbClr val="FF0000"/>
                </a:solidFill>
                <a:highlight>
                  <a:schemeClr val="lt1"/>
                </a:highlight>
              </a:rPr>
              <a:t>	</a:t>
            </a:r>
            <a:endParaRPr sz="1600">
              <a:solidFill>
                <a:srgbClr val="FF0000"/>
              </a:solidFill>
              <a:highlight>
                <a:schemeClr val="lt1"/>
              </a:highlight>
            </a:endParaRPr>
          </a:p>
        </p:txBody>
      </p:sp>
      <p:sp>
        <p:nvSpPr>
          <p:cNvPr id="442" name="Google Shape;442;p59"/>
          <p:cNvSpPr/>
          <p:nvPr/>
        </p:nvSpPr>
        <p:spPr>
          <a:xfrm>
            <a:off x="7603856" y="375789"/>
            <a:ext cx="921600" cy="921600"/>
          </a:xfrm>
          <a:prstGeom prst="ellipse">
            <a:avLst/>
          </a:prstGeom>
          <a:solidFill>
            <a:srgbClr val="B2AEB0">
              <a:alpha val="66670"/>
            </a:srgbClr>
          </a:solidFill>
          <a:ln>
            <a:noFill/>
          </a:ln>
          <a:effectLst>
            <a:outerShdw blurRad="406400" rotWithShape="0" dir="2861278" dist="177800">
              <a:srgbClr val="000000">
                <a:alpha val="4784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443" name="Google Shape;443;p59"/>
          <p:cNvSpPr txBox="1"/>
          <p:nvPr/>
        </p:nvSpPr>
        <p:spPr>
          <a:xfrm>
            <a:off x="7371800" y="599275"/>
            <a:ext cx="1385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PURPOSE</a:t>
            </a:r>
            <a:endParaRPr>
              <a:solidFill>
                <a:schemeClr val="dk1"/>
              </a:solidFill>
              <a:latin typeface="Black Ops One"/>
              <a:ea typeface="Black Ops One"/>
              <a:cs typeface="Black Ops One"/>
              <a:sym typeface="Black Ops One"/>
            </a:endParaRPr>
          </a:p>
          <a:p>
            <a:pPr indent="0" lvl="0" marL="0" rtl="0" algn="ctr">
              <a:spcBef>
                <a:spcPts val="0"/>
              </a:spcBef>
              <a:spcAft>
                <a:spcPts val="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60"/>
          <p:cNvSpPr txBox="1"/>
          <p:nvPr>
            <p:ph type="ctrTitle"/>
          </p:nvPr>
        </p:nvSpPr>
        <p:spPr>
          <a:xfrm>
            <a:off x="311700" y="328825"/>
            <a:ext cx="8520600" cy="6459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3000"/>
              <a:t>GOD’S KINGDOM PURPOSE</a:t>
            </a:r>
            <a:endParaRPr sz="3000"/>
          </a:p>
        </p:txBody>
      </p:sp>
      <p:sp>
        <p:nvSpPr>
          <p:cNvPr id="449" name="Google Shape;449;p60"/>
          <p:cNvSpPr txBox="1"/>
          <p:nvPr>
            <p:ph idx="1" type="subTitle"/>
          </p:nvPr>
        </p:nvSpPr>
        <p:spPr>
          <a:xfrm>
            <a:off x="3464250" y="1150750"/>
            <a:ext cx="4311300" cy="32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LOVE GOD</a:t>
            </a:r>
            <a:endParaRPr/>
          </a:p>
          <a:p>
            <a:pPr indent="0" lvl="0" marL="0" rtl="0" algn="l">
              <a:spcBef>
                <a:spcPts val="0"/>
              </a:spcBef>
              <a:spcAft>
                <a:spcPts val="0"/>
              </a:spcAft>
              <a:buNone/>
            </a:pPr>
            <a:r>
              <a:rPr lang="en"/>
              <a:t>LOVE PEOPLE</a:t>
            </a:r>
            <a:endParaRPr/>
          </a:p>
          <a:p>
            <a:pPr indent="0" lvl="0" marL="0" rtl="0" algn="l">
              <a:spcBef>
                <a:spcPts val="0"/>
              </a:spcBef>
              <a:spcAft>
                <a:spcPts val="0"/>
              </a:spcAft>
              <a:buNone/>
            </a:pPr>
            <a:r>
              <a:rPr lang="en"/>
              <a:t>MAKE DISCIPLES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-SOURCE: JESUS</a:t>
            </a:r>
            <a:endParaRPr/>
          </a:p>
        </p:txBody>
      </p:sp>
      <p:sp>
        <p:nvSpPr>
          <p:cNvPr id="450" name="Google Shape;450;p60"/>
          <p:cNvSpPr/>
          <p:nvPr/>
        </p:nvSpPr>
        <p:spPr>
          <a:xfrm>
            <a:off x="7603856" y="375789"/>
            <a:ext cx="921600" cy="921600"/>
          </a:xfrm>
          <a:prstGeom prst="ellipse">
            <a:avLst/>
          </a:prstGeom>
          <a:solidFill>
            <a:srgbClr val="B2AEB0">
              <a:alpha val="66670"/>
            </a:srgbClr>
          </a:solidFill>
          <a:ln>
            <a:noFill/>
          </a:ln>
          <a:effectLst>
            <a:outerShdw blurRad="406400" rotWithShape="0" dir="2861278" dist="177800">
              <a:srgbClr val="000000">
                <a:alpha val="4784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451" name="Google Shape;451;p60"/>
          <p:cNvSpPr txBox="1"/>
          <p:nvPr/>
        </p:nvSpPr>
        <p:spPr>
          <a:xfrm>
            <a:off x="7371800" y="599275"/>
            <a:ext cx="1385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PURPOSE</a:t>
            </a:r>
            <a:endParaRPr>
              <a:solidFill>
                <a:schemeClr val="dk1"/>
              </a:solidFill>
              <a:latin typeface="Black Ops One"/>
              <a:ea typeface="Black Ops One"/>
              <a:cs typeface="Black Ops One"/>
              <a:sym typeface="Black Ops One"/>
            </a:endParaRPr>
          </a:p>
          <a:p>
            <a:pPr indent="0" lvl="0" marL="0" rtl="0" algn="ctr">
              <a:spcBef>
                <a:spcPts val="0"/>
              </a:spcBef>
              <a:spcAft>
                <a:spcPts val="0"/>
              </a:spcAft>
              <a:buNone/>
            </a:pPr>
            <a:r>
              <a:t/>
            </a:r>
            <a:endParaRPr/>
          </a:p>
        </p:txBody>
      </p:sp>
      <p:sp>
        <p:nvSpPr>
          <p:cNvPr id="452" name="Google Shape;452;p60"/>
          <p:cNvSpPr txBox="1"/>
          <p:nvPr/>
        </p:nvSpPr>
        <p:spPr>
          <a:xfrm>
            <a:off x="622375" y="4391950"/>
            <a:ext cx="7832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latin typeface="Black Ops One"/>
                <a:ea typeface="Black Ops One"/>
                <a:cs typeface="Black Ops One"/>
                <a:sym typeface="Black Ops One"/>
              </a:rPr>
              <a:t>NOTE:  NO MULTIPLE CHOICE OPTION; RATHER, IT IS ALL OF THE ABOVE.</a:t>
            </a:r>
            <a:endParaRPr sz="1600">
              <a:solidFill>
                <a:schemeClr val="dk1"/>
              </a:solidFill>
              <a:latin typeface="Black Ops One"/>
              <a:ea typeface="Black Ops One"/>
              <a:cs typeface="Black Ops One"/>
              <a:sym typeface="Black Ops One"/>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61"/>
          <p:cNvSpPr txBox="1"/>
          <p:nvPr>
            <p:ph type="ctrTitle"/>
          </p:nvPr>
        </p:nvSpPr>
        <p:spPr>
          <a:xfrm>
            <a:off x="311700" y="328825"/>
            <a:ext cx="8520600" cy="6459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sz="3000"/>
          </a:p>
        </p:txBody>
      </p:sp>
      <p:sp>
        <p:nvSpPr>
          <p:cNvPr id="458" name="Google Shape;458;p61"/>
          <p:cNvSpPr txBox="1"/>
          <p:nvPr>
            <p:ph idx="1" type="subTitle"/>
          </p:nvPr>
        </p:nvSpPr>
        <p:spPr>
          <a:xfrm>
            <a:off x="3464250" y="1150750"/>
            <a:ext cx="4311300" cy="32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500"/>
              <a:t>LOVE GOD</a:t>
            </a:r>
            <a:endParaRPr sz="3500"/>
          </a:p>
          <a:p>
            <a:pPr indent="0" lvl="0" marL="0" rtl="0" algn="l">
              <a:spcBef>
                <a:spcPts val="0"/>
              </a:spcBef>
              <a:spcAft>
                <a:spcPts val="0"/>
              </a:spcAft>
              <a:buNone/>
            </a:pPr>
            <a:r>
              <a:rPr lang="en" sz="3500">
                <a:solidFill>
                  <a:srgbClr val="B7B7B7"/>
                </a:solidFill>
              </a:rPr>
              <a:t>LOVE PEOPLE</a:t>
            </a:r>
            <a:endParaRPr sz="3500">
              <a:solidFill>
                <a:srgbClr val="B7B7B7"/>
              </a:solidFill>
            </a:endParaRPr>
          </a:p>
          <a:p>
            <a:pPr indent="0" lvl="0" marL="0" rtl="0" algn="l">
              <a:spcBef>
                <a:spcPts val="0"/>
              </a:spcBef>
              <a:spcAft>
                <a:spcPts val="0"/>
              </a:spcAft>
              <a:buNone/>
            </a:pPr>
            <a:r>
              <a:rPr lang="en" sz="3500">
                <a:solidFill>
                  <a:srgbClr val="B7B7B7"/>
                </a:solidFill>
              </a:rPr>
              <a:t>MAKE DISCIPLES</a:t>
            </a:r>
            <a:endParaRPr sz="3500">
              <a:solidFill>
                <a:srgbClr val="B7B7B7"/>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		</a:t>
            </a:r>
            <a:endParaRPr/>
          </a:p>
        </p:txBody>
      </p:sp>
      <p:sp>
        <p:nvSpPr>
          <p:cNvPr id="459" name="Google Shape;459;p61"/>
          <p:cNvSpPr/>
          <p:nvPr/>
        </p:nvSpPr>
        <p:spPr>
          <a:xfrm>
            <a:off x="7603856" y="375789"/>
            <a:ext cx="921600" cy="921600"/>
          </a:xfrm>
          <a:prstGeom prst="ellipse">
            <a:avLst/>
          </a:prstGeom>
          <a:solidFill>
            <a:srgbClr val="B2AEB0">
              <a:alpha val="66670"/>
            </a:srgbClr>
          </a:solidFill>
          <a:ln>
            <a:noFill/>
          </a:ln>
          <a:effectLst>
            <a:outerShdw blurRad="406400" rotWithShape="0" dir="2861278" dist="177800">
              <a:srgbClr val="000000">
                <a:alpha val="4784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460" name="Google Shape;460;p61"/>
          <p:cNvSpPr txBox="1"/>
          <p:nvPr/>
        </p:nvSpPr>
        <p:spPr>
          <a:xfrm>
            <a:off x="7371800" y="599275"/>
            <a:ext cx="1385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PURPOSE</a:t>
            </a:r>
            <a:endParaRPr>
              <a:solidFill>
                <a:schemeClr val="dk1"/>
              </a:solidFill>
              <a:latin typeface="Black Ops One"/>
              <a:ea typeface="Black Ops One"/>
              <a:cs typeface="Black Ops One"/>
              <a:sym typeface="Black Ops One"/>
            </a:endParaRPr>
          </a:p>
          <a:p>
            <a:pPr indent="0" lvl="0" marL="0" rtl="0" algn="ctr">
              <a:spcBef>
                <a:spcPts val="0"/>
              </a:spcBef>
              <a:spcAft>
                <a:spcPts val="0"/>
              </a:spcAft>
              <a:buNone/>
            </a:pPr>
            <a:r>
              <a:t/>
            </a:r>
            <a:endParaRPr/>
          </a:p>
        </p:txBody>
      </p:sp>
      <p:sp>
        <p:nvSpPr>
          <p:cNvPr id="461" name="Google Shape;461;p61"/>
          <p:cNvSpPr txBox="1"/>
          <p:nvPr/>
        </p:nvSpPr>
        <p:spPr>
          <a:xfrm>
            <a:off x="822000" y="3581675"/>
            <a:ext cx="78327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chemeClr val="dk1"/>
                </a:solidFill>
                <a:latin typeface="Black Ops One"/>
                <a:ea typeface="Black Ops One"/>
                <a:cs typeface="Black Ops One"/>
                <a:sym typeface="Black Ops One"/>
              </a:rPr>
              <a:t>MYSTICISM, NOT KINGDOM PURPOSE</a:t>
            </a:r>
            <a:endParaRPr sz="2500">
              <a:solidFill>
                <a:schemeClr val="dk1"/>
              </a:solidFill>
              <a:latin typeface="Black Ops One"/>
              <a:ea typeface="Black Ops One"/>
              <a:cs typeface="Black Ops One"/>
              <a:sym typeface="Black Ops One"/>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62"/>
          <p:cNvSpPr txBox="1"/>
          <p:nvPr>
            <p:ph type="ctrTitle"/>
          </p:nvPr>
        </p:nvSpPr>
        <p:spPr>
          <a:xfrm>
            <a:off x="311700" y="328825"/>
            <a:ext cx="8520600" cy="6459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sz="3000"/>
          </a:p>
        </p:txBody>
      </p:sp>
      <p:sp>
        <p:nvSpPr>
          <p:cNvPr id="467" name="Google Shape;467;p62"/>
          <p:cNvSpPr txBox="1"/>
          <p:nvPr>
            <p:ph idx="1" type="subTitle"/>
          </p:nvPr>
        </p:nvSpPr>
        <p:spPr>
          <a:xfrm>
            <a:off x="3464250" y="1150750"/>
            <a:ext cx="4311300" cy="32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500">
                <a:solidFill>
                  <a:srgbClr val="B7B7B7"/>
                </a:solidFill>
              </a:rPr>
              <a:t>LOVE GOD</a:t>
            </a:r>
            <a:endParaRPr sz="3500">
              <a:solidFill>
                <a:srgbClr val="B7B7B7"/>
              </a:solidFill>
            </a:endParaRPr>
          </a:p>
          <a:p>
            <a:pPr indent="0" lvl="0" marL="0" rtl="0" algn="l">
              <a:spcBef>
                <a:spcPts val="0"/>
              </a:spcBef>
              <a:spcAft>
                <a:spcPts val="0"/>
              </a:spcAft>
              <a:buNone/>
            </a:pPr>
            <a:r>
              <a:rPr lang="en" sz="3500"/>
              <a:t>LOVE PEOPLE</a:t>
            </a:r>
            <a:endParaRPr sz="3500"/>
          </a:p>
          <a:p>
            <a:pPr indent="0" lvl="0" marL="0" rtl="0" algn="l">
              <a:spcBef>
                <a:spcPts val="0"/>
              </a:spcBef>
              <a:spcAft>
                <a:spcPts val="0"/>
              </a:spcAft>
              <a:buNone/>
            </a:pPr>
            <a:r>
              <a:rPr lang="en" sz="3500">
                <a:solidFill>
                  <a:srgbClr val="B7B7B7"/>
                </a:solidFill>
              </a:rPr>
              <a:t>MAKE DISCIPLES</a:t>
            </a:r>
            <a:endParaRPr sz="3500">
              <a:solidFill>
                <a:srgbClr val="B7B7B7"/>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		</a:t>
            </a:r>
            <a:endParaRPr/>
          </a:p>
        </p:txBody>
      </p:sp>
      <p:sp>
        <p:nvSpPr>
          <p:cNvPr id="468" name="Google Shape;468;p62"/>
          <p:cNvSpPr/>
          <p:nvPr/>
        </p:nvSpPr>
        <p:spPr>
          <a:xfrm>
            <a:off x="7603856" y="375789"/>
            <a:ext cx="921600" cy="921600"/>
          </a:xfrm>
          <a:prstGeom prst="ellipse">
            <a:avLst/>
          </a:prstGeom>
          <a:solidFill>
            <a:srgbClr val="B2AEB0">
              <a:alpha val="66670"/>
            </a:srgbClr>
          </a:solidFill>
          <a:ln>
            <a:noFill/>
          </a:ln>
          <a:effectLst>
            <a:outerShdw blurRad="406400" rotWithShape="0" dir="2861278" dist="177800">
              <a:srgbClr val="000000">
                <a:alpha val="4784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469" name="Google Shape;469;p62"/>
          <p:cNvSpPr txBox="1"/>
          <p:nvPr/>
        </p:nvSpPr>
        <p:spPr>
          <a:xfrm>
            <a:off x="7371800" y="599275"/>
            <a:ext cx="1385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PURPOSE</a:t>
            </a:r>
            <a:endParaRPr>
              <a:solidFill>
                <a:schemeClr val="dk1"/>
              </a:solidFill>
              <a:latin typeface="Black Ops One"/>
              <a:ea typeface="Black Ops One"/>
              <a:cs typeface="Black Ops One"/>
              <a:sym typeface="Black Ops One"/>
            </a:endParaRPr>
          </a:p>
          <a:p>
            <a:pPr indent="0" lvl="0" marL="0" rtl="0" algn="ctr">
              <a:spcBef>
                <a:spcPts val="0"/>
              </a:spcBef>
              <a:spcAft>
                <a:spcPts val="0"/>
              </a:spcAft>
              <a:buNone/>
            </a:pPr>
            <a:r>
              <a:t/>
            </a:r>
            <a:endParaRPr/>
          </a:p>
        </p:txBody>
      </p:sp>
      <p:sp>
        <p:nvSpPr>
          <p:cNvPr id="470" name="Google Shape;470;p62"/>
          <p:cNvSpPr txBox="1"/>
          <p:nvPr/>
        </p:nvSpPr>
        <p:spPr>
          <a:xfrm>
            <a:off x="739800" y="3558200"/>
            <a:ext cx="78327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chemeClr val="dk1"/>
                </a:solidFill>
                <a:latin typeface="Black Ops One"/>
                <a:ea typeface="Black Ops One"/>
                <a:cs typeface="Black Ops One"/>
                <a:sym typeface="Black Ops One"/>
              </a:rPr>
              <a:t>HUMANITARIANISM, NOT KINGDOM PURPOSE</a:t>
            </a:r>
            <a:endParaRPr sz="2500">
              <a:solidFill>
                <a:schemeClr val="dk1"/>
              </a:solidFill>
              <a:latin typeface="Black Ops One"/>
              <a:ea typeface="Black Ops One"/>
              <a:cs typeface="Black Ops One"/>
              <a:sym typeface="Black Ops One"/>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63"/>
          <p:cNvSpPr txBox="1"/>
          <p:nvPr>
            <p:ph type="ctrTitle"/>
          </p:nvPr>
        </p:nvSpPr>
        <p:spPr>
          <a:xfrm>
            <a:off x="311700" y="328825"/>
            <a:ext cx="8520600" cy="6459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sz="3000"/>
          </a:p>
        </p:txBody>
      </p:sp>
      <p:sp>
        <p:nvSpPr>
          <p:cNvPr id="476" name="Google Shape;476;p63"/>
          <p:cNvSpPr txBox="1"/>
          <p:nvPr>
            <p:ph idx="1" type="subTitle"/>
          </p:nvPr>
        </p:nvSpPr>
        <p:spPr>
          <a:xfrm>
            <a:off x="3464250" y="1150750"/>
            <a:ext cx="4311300" cy="32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500">
                <a:solidFill>
                  <a:srgbClr val="B7B7B7"/>
                </a:solidFill>
              </a:rPr>
              <a:t>LOVE GOD</a:t>
            </a:r>
            <a:endParaRPr sz="3500">
              <a:solidFill>
                <a:srgbClr val="B7B7B7"/>
              </a:solidFill>
            </a:endParaRPr>
          </a:p>
          <a:p>
            <a:pPr indent="0" lvl="0" marL="0" rtl="0" algn="l">
              <a:spcBef>
                <a:spcPts val="0"/>
              </a:spcBef>
              <a:spcAft>
                <a:spcPts val="0"/>
              </a:spcAft>
              <a:buNone/>
            </a:pPr>
            <a:r>
              <a:rPr lang="en" sz="3500">
                <a:solidFill>
                  <a:srgbClr val="A9A9A9"/>
                </a:solidFill>
              </a:rPr>
              <a:t>LOVE PEOPLE</a:t>
            </a:r>
            <a:endParaRPr sz="3500">
              <a:solidFill>
                <a:srgbClr val="A9A9A9"/>
              </a:solidFill>
            </a:endParaRPr>
          </a:p>
          <a:p>
            <a:pPr indent="0" lvl="0" marL="0" rtl="0" algn="l">
              <a:spcBef>
                <a:spcPts val="0"/>
              </a:spcBef>
              <a:spcAft>
                <a:spcPts val="0"/>
              </a:spcAft>
              <a:buNone/>
            </a:pPr>
            <a:r>
              <a:rPr lang="en" sz="3500"/>
              <a:t>MAKE DISCIPLES</a:t>
            </a:r>
            <a:endParaRPr sz="3500"/>
          </a:p>
          <a:p>
            <a:pPr indent="0" lvl="0" marL="0" rtl="0" algn="l">
              <a:spcBef>
                <a:spcPts val="0"/>
              </a:spcBef>
              <a:spcAft>
                <a:spcPts val="0"/>
              </a:spcAft>
              <a:buNone/>
            </a:pPr>
            <a:r>
              <a:t/>
            </a:r>
            <a:endParaRPr/>
          </a:p>
          <a:p>
            <a:pPr indent="0" lvl="0" marL="0" rtl="0" algn="l">
              <a:spcBef>
                <a:spcPts val="0"/>
              </a:spcBef>
              <a:spcAft>
                <a:spcPts val="0"/>
              </a:spcAft>
              <a:buNone/>
            </a:pPr>
            <a:r>
              <a:rPr lang="en"/>
              <a:t>		</a:t>
            </a:r>
            <a:endParaRPr/>
          </a:p>
        </p:txBody>
      </p:sp>
      <p:sp>
        <p:nvSpPr>
          <p:cNvPr id="477" name="Google Shape;477;p63"/>
          <p:cNvSpPr/>
          <p:nvPr/>
        </p:nvSpPr>
        <p:spPr>
          <a:xfrm>
            <a:off x="7603856" y="375789"/>
            <a:ext cx="921600" cy="921600"/>
          </a:xfrm>
          <a:prstGeom prst="ellipse">
            <a:avLst/>
          </a:prstGeom>
          <a:solidFill>
            <a:srgbClr val="B2AEB0">
              <a:alpha val="66670"/>
            </a:srgbClr>
          </a:solidFill>
          <a:ln>
            <a:noFill/>
          </a:ln>
          <a:effectLst>
            <a:outerShdw blurRad="406400" rotWithShape="0" dir="2861278" dist="177800">
              <a:srgbClr val="000000">
                <a:alpha val="4784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478" name="Google Shape;478;p63"/>
          <p:cNvSpPr txBox="1"/>
          <p:nvPr/>
        </p:nvSpPr>
        <p:spPr>
          <a:xfrm>
            <a:off x="7371800" y="599275"/>
            <a:ext cx="1385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PURPOSE</a:t>
            </a:r>
            <a:endParaRPr>
              <a:solidFill>
                <a:schemeClr val="dk1"/>
              </a:solidFill>
              <a:latin typeface="Black Ops One"/>
              <a:ea typeface="Black Ops One"/>
              <a:cs typeface="Black Ops One"/>
              <a:sym typeface="Black Ops One"/>
            </a:endParaRPr>
          </a:p>
          <a:p>
            <a:pPr indent="0" lvl="0" marL="0" rtl="0" algn="ctr">
              <a:spcBef>
                <a:spcPts val="0"/>
              </a:spcBef>
              <a:spcAft>
                <a:spcPts val="0"/>
              </a:spcAft>
              <a:buNone/>
            </a:pPr>
            <a:r>
              <a:t/>
            </a:r>
            <a:endParaRPr/>
          </a:p>
        </p:txBody>
      </p:sp>
      <p:sp>
        <p:nvSpPr>
          <p:cNvPr id="479" name="Google Shape;479;p63"/>
          <p:cNvSpPr txBox="1"/>
          <p:nvPr/>
        </p:nvSpPr>
        <p:spPr>
          <a:xfrm>
            <a:off x="1092100" y="3522975"/>
            <a:ext cx="78327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chemeClr val="dk1"/>
                </a:solidFill>
                <a:latin typeface="Black Ops One"/>
                <a:ea typeface="Black Ops One"/>
                <a:cs typeface="Black Ops One"/>
                <a:sym typeface="Black Ops One"/>
              </a:rPr>
              <a:t>FANATICISM, NOT KINGDOM PURPOSE</a:t>
            </a:r>
            <a:endParaRPr sz="2500">
              <a:solidFill>
                <a:schemeClr val="dk1"/>
              </a:solidFill>
              <a:latin typeface="Black Ops One"/>
              <a:ea typeface="Black Ops One"/>
              <a:cs typeface="Black Ops One"/>
              <a:sym typeface="Black Ops On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9"/>
          <p:cNvSpPr txBox="1"/>
          <p:nvPr>
            <p:ph type="ctrTitle"/>
          </p:nvPr>
        </p:nvSpPr>
        <p:spPr>
          <a:xfrm>
            <a:off x="311700" y="210975"/>
            <a:ext cx="8520600" cy="431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94" name="Google Shape;94;p19"/>
          <p:cNvSpPr txBox="1"/>
          <p:nvPr>
            <p:ph idx="1" type="subTitle"/>
          </p:nvPr>
        </p:nvSpPr>
        <p:spPr>
          <a:xfrm>
            <a:off x="311700" y="824650"/>
            <a:ext cx="8520600" cy="3941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200">
                <a:highlight>
                  <a:srgbClr val="FFFFFF"/>
                </a:highlight>
              </a:rPr>
              <a:t>The eleven disciples traveled to Galilee, to the mountain where Jesus had directed them. When they saw him, they worshiped, but some doubted. </a:t>
            </a:r>
            <a:r>
              <a:rPr lang="en" sz="2200">
                <a:highlight>
                  <a:srgbClr val="FFFFFF"/>
                </a:highlight>
              </a:rPr>
              <a:t> They asked him, “Lord, are you restoring the kingdom to Israel at this time?” </a:t>
            </a:r>
            <a:r>
              <a:rPr lang="en" sz="2200">
                <a:highlight>
                  <a:srgbClr val="FFFFFF"/>
                </a:highlight>
              </a:rPr>
              <a:t>Jesus came near and said to them, “</a:t>
            </a:r>
            <a:r>
              <a:rPr lang="en" sz="2200">
                <a:solidFill>
                  <a:srgbClr val="FF0000"/>
                </a:solidFill>
                <a:highlight>
                  <a:srgbClr val="FFFFFF"/>
                </a:highlight>
              </a:rPr>
              <a:t>It is not for you to know times or periods that the Father has set by his own authority. All authority has been given to me in heaven and on earth.  But you will receive power when the Holy Spirit has come on you, and you will be my witnesses in Jerusalem, in all Judea and Samaria, and to the ends of the earth...</a:t>
            </a:r>
            <a:r>
              <a:rPr lang="en" sz="1600">
                <a:solidFill>
                  <a:srgbClr val="FF0000"/>
                </a:solidFill>
                <a:highlight>
                  <a:srgbClr val="FFFFFF"/>
                </a:highlight>
              </a:rPr>
              <a:t>  </a:t>
            </a:r>
            <a:endParaRPr sz="1600">
              <a:highlight>
                <a:srgbClr val="FFFFFF"/>
              </a:highlight>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64"/>
          <p:cNvSpPr txBox="1"/>
          <p:nvPr>
            <p:ph type="ctrTitle"/>
          </p:nvPr>
        </p:nvSpPr>
        <p:spPr>
          <a:xfrm>
            <a:off x="311700" y="328825"/>
            <a:ext cx="8520600" cy="6459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sz="3000"/>
          </a:p>
        </p:txBody>
      </p:sp>
      <p:sp>
        <p:nvSpPr>
          <p:cNvPr id="485" name="Google Shape;485;p64"/>
          <p:cNvSpPr txBox="1"/>
          <p:nvPr>
            <p:ph idx="1" type="subTitle"/>
          </p:nvPr>
        </p:nvSpPr>
        <p:spPr>
          <a:xfrm>
            <a:off x="3464250" y="1150750"/>
            <a:ext cx="4311300" cy="32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400"/>
              <a:t>LOVE GOD</a:t>
            </a:r>
            <a:endParaRPr sz="3400"/>
          </a:p>
          <a:p>
            <a:pPr indent="0" lvl="0" marL="0" rtl="0" algn="l">
              <a:spcBef>
                <a:spcPts val="0"/>
              </a:spcBef>
              <a:spcAft>
                <a:spcPts val="0"/>
              </a:spcAft>
              <a:buNone/>
            </a:pPr>
            <a:r>
              <a:rPr lang="en" sz="3400"/>
              <a:t>LOVE PEOPLE</a:t>
            </a:r>
            <a:endParaRPr sz="3400"/>
          </a:p>
          <a:p>
            <a:pPr indent="0" lvl="0" marL="0" rtl="0" algn="l">
              <a:spcBef>
                <a:spcPts val="0"/>
              </a:spcBef>
              <a:spcAft>
                <a:spcPts val="0"/>
              </a:spcAft>
              <a:buNone/>
            </a:pPr>
            <a:r>
              <a:rPr lang="en" sz="3400"/>
              <a:t>MAKE DISCIPLES</a:t>
            </a:r>
            <a:endParaRPr sz="3400"/>
          </a:p>
          <a:p>
            <a:pPr indent="0" lvl="0" marL="0" rtl="0" algn="l">
              <a:spcBef>
                <a:spcPts val="0"/>
              </a:spcBef>
              <a:spcAft>
                <a:spcPts val="0"/>
              </a:spcAft>
              <a:buNone/>
            </a:pPr>
            <a:r>
              <a:t/>
            </a:r>
            <a:endParaRPr/>
          </a:p>
          <a:p>
            <a:pPr indent="0" lvl="0" marL="0" rtl="0" algn="l">
              <a:spcBef>
                <a:spcPts val="0"/>
              </a:spcBef>
              <a:spcAft>
                <a:spcPts val="0"/>
              </a:spcAft>
              <a:buNone/>
            </a:pPr>
            <a:r>
              <a:rPr lang="en"/>
              <a:t>		</a:t>
            </a:r>
            <a:endParaRPr/>
          </a:p>
        </p:txBody>
      </p:sp>
      <p:sp>
        <p:nvSpPr>
          <p:cNvPr id="486" name="Google Shape;486;p64"/>
          <p:cNvSpPr/>
          <p:nvPr/>
        </p:nvSpPr>
        <p:spPr>
          <a:xfrm>
            <a:off x="7603856" y="375789"/>
            <a:ext cx="921600" cy="921600"/>
          </a:xfrm>
          <a:prstGeom prst="ellipse">
            <a:avLst/>
          </a:prstGeom>
          <a:solidFill>
            <a:srgbClr val="B2AEB0">
              <a:alpha val="66670"/>
            </a:srgbClr>
          </a:solidFill>
          <a:ln>
            <a:noFill/>
          </a:ln>
          <a:effectLst>
            <a:outerShdw blurRad="406400" rotWithShape="0" dir="2861278" dist="177800">
              <a:srgbClr val="000000">
                <a:alpha val="4784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487" name="Google Shape;487;p64"/>
          <p:cNvSpPr txBox="1"/>
          <p:nvPr/>
        </p:nvSpPr>
        <p:spPr>
          <a:xfrm>
            <a:off x="7371800" y="599275"/>
            <a:ext cx="1385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PURPOSE</a:t>
            </a:r>
            <a:endParaRPr>
              <a:solidFill>
                <a:schemeClr val="dk1"/>
              </a:solidFill>
              <a:latin typeface="Black Ops One"/>
              <a:ea typeface="Black Ops One"/>
              <a:cs typeface="Black Ops One"/>
              <a:sym typeface="Black Ops One"/>
            </a:endParaRPr>
          </a:p>
          <a:p>
            <a:pPr indent="0" lvl="0" marL="0" rtl="0" algn="ctr">
              <a:spcBef>
                <a:spcPts val="0"/>
              </a:spcBef>
              <a:spcAft>
                <a:spcPts val="0"/>
              </a:spcAft>
              <a:buNone/>
            </a:pPr>
            <a:r>
              <a:t/>
            </a:r>
            <a:endParaRPr/>
          </a:p>
        </p:txBody>
      </p:sp>
      <p:sp>
        <p:nvSpPr>
          <p:cNvPr id="488" name="Google Shape;488;p64"/>
          <p:cNvSpPr txBox="1"/>
          <p:nvPr/>
        </p:nvSpPr>
        <p:spPr>
          <a:xfrm>
            <a:off x="622375" y="4391950"/>
            <a:ext cx="7832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solidFill>
                <a:schemeClr val="dk1"/>
              </a:solidFill>
              <a:latin typeface="Black Ops One"/>
              <a:ea typeface="Black Ops One"/>
              <a:cs typeface="Black Ops One"/>
              <a:sym typeface="Black Ops One"/>
            </a:endParaRPr>
          </a:p>
        </p:txBody>
      </p:sp>
      <p:sp>
        <p:nvSpPr>
          <p:cNvPr id="489" name="Google Shape;489;p64"/>
          <p:cNvSpPr txBox="1"/>
          <p:nvPr/>
        </p:nvSpPr>
        <p:spPr>
          <a:xfrm>
            <a:off x="1092100" y="3522975"/>
            <a:ext cx="78327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chemeClr val="dk1"/>
                </a:solidFill>
                <a:latin typeface="Black Ops One"/>
                <a:ea typeface="Black Ops One"/>
                <a:cs typeface="Black Ops One"/>
                <a:sym typeface="Black Ops One"/>
              </a:rPr>
              <a:t>KINGDOM PURPOSE, AS MODELED BY JESUS</a:t>
            </a:r>
            <a:endParaRPr sz="2500">
              <a:solidFill>
                <a:schemeClr val="dk1"/>
              </a:solidFill>
              <a:latin typeface="Black Ops One"/>
              <a:ea typeface="Black Ops One"/>
              <a:cs typeface="Black Ops One"/>
              <a:sym typeface="Black Ops One"/>
            </a:endParaRPr>
          </a:p>
        </p:txBody>
      </p:sp>
      <p:pic>
        <p:nvPicPr>
          <p:cNvPr id="490" name="Google Shape;490;p64"/>
          <p:cNvPicPr preferRelativeResize="0"/>
          <p:nvPr/>
        </p:nvPicPr>
        <p:blipFill>
          <a:blip r:embed="rId3">
            <a:alphaModFix/>
          </a:blip>
          <a:stretch>
            <a:fillRect/>
          </a:stretch>
        </p:blipFill>
        <p:spPr>
          <a:xfrm>
            <a:off x="187625" y="328825"/>
            <a:ext cx="2857500" cy="16002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65"/>
          <p:cNvSpPr txBox="1"/>
          <p:nvPr>
            <p:ph type="ctrTitle"/>
          </p:nvPr>
        </p:nvSpPr>
        <p:spPr>
          <a:xfrm>
            <a:off x="358675" y="216150"/>
            <a:ext cx="8520600" cy="394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496" name="Google Shape;496;p65"/>
          <p:cNvSpPr txBox="1"/>
          <p:nvPr>
            <p:ph idx="1" type="subTitle"/>
          </p:nvPr>
        </p:nvSpPr>
        <p:spPr>
          <a:xfrm>
            <a:off x="311700" y="352300"/>
            <a:ext cx="8520600" cy="1937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3400"/>
              <a:t>LOVE GOD</a:t>
            </a:r>
            <a:endParaRPr sz="3400"/>
          </a:p>
          <a:p>
            <a:pPr indent="0" lvl="0" marL="0" rtl="0" algn="l">
              <a:spcBef>
                <a:spcPts val="0"/>
              </a:spcBef>
              <a:spcAft>
                <a:spcPts val="0"/>
              </a:spcAft>
              <a:buClr>
                <a:schemeClr val="dk1"/>
              </a:buClr>
              <a:buSzPts val="1100"/>
              <a:buFont typeface="Arial"/>
              <a:buNone/>
            </a:pPr>
            <a:r>
              <a:rPr lang="en" sz="3400"/>
              <a:t>LOVE PEOPLE</a:t>
            </a:r>
            <a:endParaRPr sz="3400"/>
          </a:p>
          <a:p>
            <a:pPr indent="0" lvl="0" marL="0" rtl="0" algn="l">
              <a:spcBef>
                <a:spcPts val="0"/>
              </a:spcBef>
              <a:spcAft>
                <a:spcPts val="0"/>
              </a:spcAft>
              <a:buClr>
                <a:schemeClr val="dk1"/>
              </a:buClr>
              <a:buSzPts val="1100"/>
              <a:buFont typeface="Arial"/>
              <a:buNone/>
            </a:pPr>
            <a:r>
              <a:rPr lang="en" sz="3400"/>
              <a:t>MAKE DISCIPLES</a:t>
            </a:r>
            <a:endParaRPr/>
          </a:p>
        </p:txBody>
      </p:sp>
      <p:sp>
        <p:nvSpPr>
          <p:cNvPr id="497" name="Google Shape;497;p65"/>
          <p:cNvSpPr/>
          <p:nvPr/>
        </p:nvSpPr>
        <p:spPr>
          <a:xfrm>
            <a:off x="7603856" y="375789"/>
            <a:ext cx="921600" cy="921600"/>
          </a:xfrm>
          <a:prstGeom prst="ellipse">
            <a:avLst/>
          </a:prstGeom>
          <a:solidFill>
            <a:srgbClr val="B2AEB0">
              <a:alpha val="66670"/>
            </a:srgbClr>
          </a:solidFill>
          <a:ln>
            <a:noFill/>
          </a:ln>
          <a:effectLst>
            <a:outerShdw blurRad="406400" rotWithShape="0" dir="2861278" dist="177800">
              <a:srgbClr val="000000">
                <a:alpha val="4784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498" name="Google Shape;498;p65"/>
          <p:cNvSpPr txBox="1"/>
          <p:nvPr/>
        </p:nvSpPr>
        <p:spPr>
          <a:xfrm>
            <a:off x="6564650" y="636500"/>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PURPOSE</a:t>
            </a:r>
            <a:endParaRPr/>
          </a:p>
        </p:txBody>
      </p:sp>
      <p:sp>
        <p:nvSpPr>
          <p:cNvPr id="499" name="Google Shape;499;p65"/>
          <p:cNvSpPr txBox="1"/>
          <p:nvPr/>
        </p:nvSpPr>
        <p:spPr>
          <a:xfrm>
            <a:off x="1489350" y="2618725"/>
            <a:ext cx="6165300" cy="16317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highlight>
                  <a:srgbClr val="FFFFFF"/>
                </a:highlight>
                <a:latin typeface="Black Ops One"/>
                <a:ea typeface="Black Ops One"/>
                <a:cs typeface="Black Ops One"/>
                <a:sym typeface="Black Ops One"/>
              </a:rPr>
              <a:t>“</a:t>
            </a:r>
            <a:r>
              <a:rPr lang="en" sz="2000">
                <a:solidFill>
                  <a:srgbClr val="FF0000"/>
                </a:solidFill>
                <a:highlight>
                  <a:srgbClr val="FFFFFF"/>
                </a:highlight>
                <a:latin typeface="Black Ops One"/>
                <a:ea typeface="Black Ops One"/>
                <a:cs typeface="Black Ops One"/>
                <a:sym typeface="Black Ops One"/>
              </a:rPr>
              <a:t>I have glorified you on the earth by completing the work you gave me to do</a:t>
            </a:r>
            <a:r>
              <a:rPr lang="en" sz="1800">
                <a:solidFill>
                  <a:schemeClr val="dk1"/>
                </a:solidFill>
                <a:highlight>
                  <a:srgbClr val="FFFFFF"/>
                </a:highlight>
                <a:latin typeface="Black Ops One"/>
                <a:ea typeface="Black Ops One"/>
                <a:cs typeface="Black Ops One"/>
                <a:sym typeface="Black Ops One"/>
              </a:rPr>
              <a:t>…”</a:t>
            </a:r>
            <a:endParaRPr sz="1800">
              <a:solidFill>
                <a:schemeClr val="dk1"/>
              </a:solidFill>
              <a:highlight>
                <a:srgbClr val="FFFFFF"/>
              </a:highlight>
              <a:latin typeface="Black Ops One"/>
              <a:ea typeface="Black Ops One"/>
              <a:cs typeface="Black Ops One"/>
              <a:sym typeface="Black Ops One"/>
            </a:endParaRPr>
          </a:p>
          <a:p>
            <a:pPr indent="0" lvl="0" marL="0" rtl="0" algn="l">
              <a:spcBef>
                <a:spcPts val="0"/>
              </a:spcBef>
              <a:spcAft>
                <a:spcPts val="0"/>
              </a:spcAft>
              <a:buNone/>
            </a:pPr>
            <a:r>
              <a:t/>
            </a:r>
            <a:endParaRPr sz="1800">
              <a:solidFill>
                <a:schemeClr val="dk1"/>
              </a:solidFill>
              <a:highlight>
                <a:srgbClr val="FFFFFF"/>
              </a:highlight>
              <a:latin typeface="Black Ops One"/>
              <a:ea typeface="Black Ops One"/>
              <a:cs typeface="Black Ops One"/>
              <a:sym typeface="Black Ops One"/>
            </a:endParaRPr>
          </a:p>
          <a:p>
            <a:pPr indent="0" lvl="0" marL="0" rtl="0" algn="l">
              <a:spcBef>
                <a:spcPts val="0"/>
              </a:spcBef>
              <a:spcAft>
                <a:spcPts val="0"/>
              </a:spcAft>
              <a:buNone/>
            </a:pPr>
            <a:r>
              <a:rPr lang="en" sz="1800">
                <a:solidFill>
                  <a:schemeClr val="dk1"/>
                </a:solidFill>
                <a:highlight>
                  <a:srgbClr val="FFFFFF"/>
                </a:highlight>
                <a:latin typeface="Black Ops One"/>
                <a:ea typeface="Black Ops One"/>
                <a:cs typeface="Black Ops One"/>
                <a:sym typeface="Black Ops One"/>
              </a:rPr>
              <a:t>JESUS IN GETHSEMANE QUOTED IN JOHN 17:4</a:t>
            </a:r>
            <a:endParaRPr sz="1800">
              <a:solidFill>
                <a:schemeClr val="dk1"/>
              </a:solidFill>
              <a:highlight>
                <a:srgbClr val="FFFFFF"/>
              </a:highlight>
              <a:latin typeface="Black Ops One"/>
              <a:ea typeface="Black Ops One"/>
              <a:cs typeface="Black Ops One"/>
              <a:sym typeface="Black Ops One"/>
            </a:endParaRPr>
          </a:p>
          <a:p>
            <a:pPr indent="0" lvl="0" marL="0" rtl="0" algn="l">
              <a:spcBef>
                <a:spcPts val="0"/>
              </a:spcBef>
              <a:spcAft>
                <a:spcPts val="0"/>
              </a:spcAft>
              <a:buNone/>
            </a:pPr>
            <a:r>
              <a:t/>
            </a:r>
            <a:endParaRPr sz="1800">
              <a:solidFill>
                <a:schemeClr val="dk1"/>
              </a:solidFill>
              <a:highlight>
                <a:srgbClr val="FFFFFF"/>
              </a:highlight>
              <a:latin typeface="Black Ops One"/>
              <a:ea typeface="Black Ops One"/>
              <a:cs typeface="Black Ops One"/>
              <a:sym typeface="Black Ops One"/>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66"/>
          <p:cNvSpPr txBox="1"/>
          <p:nvPr>
            <p:ph type="ctrTitle"/>
          </p:nvPr>
        </p:nvSpPr>
        <p:spPr>
          <a:xfrm>
            <a:off x="358675" y="110425"/>
            <a:ext cx="8520600" cy="4179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505" name="Google Shape;505;p66"/>
          <p:cNvSpPr txBox="1"/>
          <p:nvPr>
            <p:ph idx="1" type="subTitle"/>
          </p:nvPr>
        </p:nvSpPr>
        <p:spPr>
          <a:xfrm>
            <a:off x="358675" y="833775"/>
            <a:ext cx="7140600" cy="412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800">
                <a:highlight>
                  <a:srgbClr val="FFFFFF"/>
                </a:highlight>
              </a:rPr>
              <a:t>“</a:t>
            </a:r>
            <a:r>
              <a:rPr lang="en" sz="1800">
                <a:solidFill>
                  <a:srgbClr val="FF0000"/>
                </a:solidFill>
                <a:highlight>
                  <a:srgbClr val="FFFFFF"/>
                </a:highlight>
              </a:rPr>
              <a:t>A thief comes only to steal and kill and destroy. I have come so that they may have life and have it in abundance.</a:t>
            </a:r>
            <a:r>
              <a:rPr lang="en" sz="1800">
                <a:highlight>
                  <a:srgbClr val="FFFFFF"/>
                </a:highlight>
              </a:rPr>
              <a:t>”</a:t>
            </a:r>
            <a:endParaRPr sz="1800">
              <a:highlight>
                <a:srgbClr val="FFFFFF"/>
              </a:highlight>
            </a:endParaRPr>
          </a:p>
          <a:p>
            <a:pPr indent="0" lvl="0" marL="0" rtl="0" algn="l">
              <a:spcBef>
                <a:spcPts val="0"/>
              </a:spcBef>
              <a:spcAft>
                <a:spcPts val="0"/>
              </a:spcAft>
              <a:buNone/>
            </a:pPr>
            <a:r>
              <a:rPr lang="en" sz="1800">
                <a:highlight>
                  <a:srgbClr val="FFFFFF"/>
                </a:highlight>
              </a:rPr>
              <a:t>JOHN 10:10</a:t>
            </a:r>
            <a:endParaRPr sz="1800">
              <a:highlight>
                <a:srgbClr val="FFFFFF"/>
              </a:highlight>
            </a:endParaRPr>
          </a:p>
          <a:p>
            <a:pPr indent="0" lvl="0" marL="0" rtl="0" algn="l">
              <a:spcBef>
                <a:spcPts val="0"/>
              </a:spcBef>
              <a:spcAft>
                <a:spcPts val="0"/>
              </a:spcAft>
              <a:buNone/>
            </a:pPr>
            <a:r>
              <a:t/>
            </a:r>
            <a:endParaRPr sz="1800">
              <a:highlight>
                <a:srgbClr val="FFFFFF"/>
              </a:highlight>
            </a:endParaRPr>
          </a:p>
          <a:p>
            <a:pPr indent="0" lvl="0" marL="0" rtl="0" algn="l">
              <a:spcBef>
                <a:spcPts val="0"/>
              </a:spcBef>
              <a:spcAft>
                <a:spcPts val="0"/>
              </a:spcAft>
              <a:buNone/>
            </a:pPr>
            <a:r>
              <a:rPr b="1" lang="en" sz="1100">
                <a:highlight>
                  <a:srgbClr val="FFFFFF"/>
                </a:highlight>
                <a:latin typeface="Roboto"/>
                <a:ea typeface="Roboto"/>
                <a:cs typeface="Roboto"/>
                <a:sym typeface="Roboto"/>
              </a:rPr>
              <a:t> </a:t>
            </a:r>
            <a:r>
              <a:rPr lang="en" sz="1800">
                <a:highlight>
                  <a:srgbClr val="FFFFFF"/>
                </a:highlight>
              </a:rPr>
              <a:t>“</a:t>
            </a:r>
            <a:r>
              <a:rPr lang="en" sz="1800">
                <a:solidFill>
                  <a:srgbClr val="FF0000"/>
                </a:solidFill>
                <a:highlight>
                  <a:srgbClr val="FFFFFF"/>
                </a:highlight>
              </a:rPr>
              <a:t>For the Son of Man has come to seek and to save the lost</a:t>
            </a:r>
            <a:r>
              <a:rPr lang="en" sz="1800">
                <a:highlight>
                  <a:srgbClr val="FFFFFF"/>
                </a:highlight>
              </a:rPr>
              <a:t>.”</a:t>
            </a:r>
            <a:endParaRPr sz="1800">
              <a:highlight>
                <a:srgbClr val="FFFFFF"/>
              </a:highlight>
            </a:endParaRPr>
          </a:p>
          <a:p>
            <a:pPr indent="0" lvl="0" marL="0" rtl="0" algn="l">
              <a:spcBef>
                <a:spcPts val="0"/>
              </a:spcBef>
              <a:spcAft>
                <a:spcPts val="0"/>
              </a:spcAft>
              <a:buNone/>
            </a:pPr>
            <a:r>
              <a:rPr lang="en" sz="1800">
                <a:highlight>
                  <a:srgbClr val="FFFFFF"/>
                </a:highlight>
              </a:rPr>
              <a:t>LUKE 19:10</a:t>
            </a:r>
            <a:endParaRPr sz="1800">
              <a:highlight>
                <a:srgbClr val="FFFFFF"/>
              </a:highlight>
            </a:endParaRPr>
          </a:p>
          <a:p>
            <a:pPr indent="0" lvl="0" marL="0" rtl="0" algn="l">
              <a:spcBef>
                <a:spcPts val="0"/>
              </a:spcBef>
              <a:spcAft>
                <a:spcPts val="0"/>
              </a:spcAft>
              <a:buNone/>
            </a:pPr>
            <a:r>
              <a:t/>
            </a:r>
            <a:endParaRPr sz="1800">
              <a:highlight>
                <a:srgbClr val="FFFFFF"/>
              </a:highlight>
            </a:endParaRPr>
          </a:p>
          <a:p>
            <a:pPr indent="0" lvl="0" marL="0" rtl="0" algn="l">
              <a:spcBef>
                <a:spcPts val="0"/>
              </a:spcBef>
              <a:spcAft>
                <a:spcPts val="0"/>
              </a:spcAft>
              <a:buNone/>
            </a:pPr>
            <a:r>
              <a:rPr lang="en" sz="1800">
                <a:highlight>
                  <a:srgbClr val="FFFFFF"/>
                </a:highlight>
              </a:rPr>
              <a:t>“</a:t>
            </a:r>
            <a:r>
              <a:rPr lang="en" sz="1800">
                <a:solidFill>
                  <a:srgbClr val="FF0000"/>
                </a:solidFill>
                <a:highlight>
                  <a:srgbClr val="FFFFFF"/>
                </a:highlight>
              </a:rPr>
              <a:t>I was born for this, and I have come into the world for this: to testify to the truth</a:t>
            </a:r>
            <a:r>
              <a:rPr lang="en" sz="1800">
                <a:highlight>
                  <a:srgbClr val="FFFFFF"/>
                </a:highlight>
              </a:rPr>
              <a:t>.”</a:t>
            </a:r>
            <a:endParaRPr sz="1800">
              <a:highlight>
                <a:srgbClr val="FFFFFF"/>
              </a:highlight>
            </a:endParaRPr>
          </a:p>
          <a:p>
            <a:pPr indent="0" lvl="0" marL="0" rtl="0" algn="l">
              <a:spcBef>
                <a:spcPts val="0"/>
              </a:spcBef>
              <a:spcAft>
                <a:spcPts val="0"/>
              </a:spcAft>
              <a:buNone/>
            </a:pPr>
            <a:r>
              <a:rPr lang="en" sz="1800">
                <a:highlight>
                  <a:srgbClr val="FFFFFF"/>
                </a:highlight>
              </a:rPr>
              <a:t>JOHN 18:37</a:t>
            </a:r>
            <a:endParaRPr sz="1800">
              <a:highlight>
                <a:srgbClr val="FFFFFF"/>
              </a:highlight>
            </a:endParaRPr>
          </a:p>
        </p:txBody>
      </p:sp>
      <p:sp>
        <p:nvSpPr>
          <p:cNvPr id="506" name="Google Shape;506;p66"/>
          <p:cNvSpPr/>
          <p:nvPr/>
        </p:nvSpPr>
        <p:spPr>
          <a:xfrm>
            <a:off x="7603856" y="375789"/>
            <a:ext cx="921600" cy="921600"/>
          </a:xfrm>
          <a:prstGeom prst="ellipse">
            <a:avLst/>
          </a:prstGeom>
          <a:solidFill>
            <a:srgbClr val="B2AEB0">
              <a:alpha val="66670"/>
            </a:srgbClr>
          </a:solidFill>
          <a:ln>
            <a:noFill/>
          </a:ln>
          <a:effectLst>
            <a:outerShdw blurRad="406400" rotWithShape="0" dir="2861278" dist="177800">
              <a:srgbClr val="000000">
                <a:alpha val="4784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507" name="Google Shape;507;p66"/>
          <p:cNvSpPr txBox="1"/>
          <p:nvPr/>
        </p:nvSpPr>
        <p:spPr>
          <a:xfrm>
            <a:off x="6564650" y="636500"/>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PURPOSE</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67"/>
          <p:cNvSpPr txBox="1"/>
          <p:nvPr>
            <p:ph type="ctrTitle"/>
          </p:nvPr>
        </p:nvSpPr>
        <p:spPr>
          <a:xfrm>
            <a:off x="311700" y="105700"/>
            <a:ext cx="8520600" cy="2700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513" name="Google Shape;513;p67"/>
          <p:cNvSpPr txBox="1"/>
          <p:nvPr>
            <p:ph idx="1" type="subTitle"/>
          </p:nvPr>
        </p:nvSpPr>
        <p:spPr>
          <a:xfrm>
            <a:off x="311700" y="1036700"/>
            <a:ext cx="8520600" cy="2703900"/>
          </a:xfrm>
          <a:prstGeom prst="rect">
            <a:avLst/>
          </a:prstGeom>
        </p:spPr>
        <p:txBody>
          <a:bodyPr anchorCtr="0" anchor="ctr" bIns="91425" lIns="91425" spcFirstLastPara="1" rIns="91425" wrap="square" tIns="91425">
            <a:normAutofit/>
          </a:bodyPr>
          <a:lstStyle/>
          <a:p>
            <a:pPr indent="0" lvl="0" marL="0" rtl="0" algn="l">
              <a:lnSpc>
                <a:spcPct val="90000"/>
              </a:lnSpc>
              <a:spcBef>
                <a:spcPts val="0"/>
              </a:spcBef>
              <a:spcAft>
                <a:spcPts val="0"/>
              </a:spcAft>
              <a:buNone/>
            </a:pPr>
            <a:r>
              <a:rPr lang="en" sz="2200"/>
              <a:t>“TO TESTIFY TO THE TRUTH AND TO SEEK AND SAVE THE LOST SO THAT THEY MAY HAVE LIFE, AND HAVE LIFE  IN ABUNDANCE.”</a:t>
            </a:r>
            <a:endParaRPr sz="2200"/>
          </a:p>
          <a:p>
            <a:pPr indent="0" lvl="0" marL="0" rtl="0" algn="l">
              <a:lnSpc>
                <a:spcPct val="90000"/>
              </a:lnSpc>
              <a:spcBef>
                <a:spcPts val="0"/>
              </a:spcBef>
              <a:spcAft>
                <a:spcPts val="0"/>
              </a:spcAft>
              <a:buNone/>
            </a:pPr>
            <a:r>
              <a:t/>
            </a:r>
            <a:endParaRPr sz="2200"/>
          </a:p>
          <a:p>
            <a:pPr indent="0" lvl="0" marL="0" rtl="0" algn="l">
              <a:lnSpc>
                <a:spcPct val="90000"/>
              </a:lnSpc>
              <a:spcBef>
                <a:spcPts val="0"/>
              </a:spcBef>
              <a:spcAft>
                <a:spcPts val="0"/>
              </a:spcAft>
              <a:buNone/>
            </a:pPr>
            <a:r>
              <a:rPr lang="en" sz="2200"/>
              <a:t>JESUS (LUKE 19:10, JOHN 10:10, JOHN 18:37 BLENDED)</a:t>
            </a:r>
            <a:endParaRPr sz="2200"/>
          </a:p>
        </p:txBody>
      </p:sp>
      <p:sp>
        <p:nvSpPr>
          <p:cNvPr id="514" name="Google Shape;514;p67"/>
          <p:cNvSpPr/>
          <p:nvPr/>
        </p:nvSpPr>
        <p:spPr>
          <a:xfrm>
            <a:off x="7603856" y="375789"/>
            <a:ext cx="921600" cy="921600"/>
          </a:xfrm>
          <a:prstGeom prst="ellipse">
            <a:avLst/>
          </a:prstGeom>
          <a:solidFill>
            <a:srgbClr val="B2AEB0">
              <a:alpha val="66670"/>
            </a:srgbClr>
          </a:solidFill>
          <a:ln>
            <a:noFill/>
          </a:ln>
          <a:effectLst>
            <a:outerShdw blurRad="406400" rotWithShape="0" dir="2861278" dist="177800">
              <a:srgbClr val="000000">
                <a:alpha val="4784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515" name="Google Shape;515;p67"/>
          <p:cNvSpPr txBox="1"/>
          <p:nvPr/>
        </p:nvSpPr>
        <p:spPr>
          <a:xfrm>
            <a:off x="6564650" y="636500"/>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PURPOSE</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68"/>
          <p:cNvSpPr txBox="1"/>
          <p:nvPr>
            <p:ph type="ctrTitle"/>
          </p:nvPr>
        </p:nvSpPr>
        <p:spPr>
          <a:xfrm>
            <a:off x="358675" y="227875"/>
            <a:ext cx="8520600" cy="5472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521" name="Google Shape;521;p68"/>
          <p:cNvSpPr txBox="1"/>
          <p:nvPr>
            <p:ph idx="1" type="subTitle"/>
          </p:nvPr>
        </p:nvSpPr>
        <p:spPr>
          <a:xfrm>
            <a:off x="358675" y="1965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AROUND THE TABLE TIME</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69"/>
          <p:cNvSpPr txBox="1"/>
          <p:nvPr>
            <p:ph type="ctrTitle"/>
          </p:nvPr>
        </p:nvSpPr>
        <p:spPr>
          <a:xfrm>
            <a:off x="311700" y="1554775"/>
            <a:ext cx="8520600" cy="946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MY LIFE MISSION</a:t>
            </a:r>
            <a:endParaRPr/>
          </a:p>
        </p:txBody>
      </p:sp>
      <p:sp>
        <p:nvSpPr>
          <p:cNvPr id="527" name="Google Shape;527;p69"/>
          <p:cNvSpPr txBox="1"/>
          <p:nvPr>
            <p:ph idx="1" type="subTitle"/>
          </p:nvPr>
        </p:nvSpPr>
        <p:spPr>
          <a:xfrm>
            <a:off x="311700" y="2501275"/>
            <a:ext cx="8520600" cy="2182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70"/>
          <p:cNvSpPr txBox="1"/>
          <p:nvPr>
            <p:ph type="ctrTitle"/>
          </p:nvPr>
        </p:nvSpPr>
        <p:spPr>
          <a:xfrm>
            <a:off x="311700" y="306850"/>
            <a:ext cx="8520600" cy="8970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4500"/>
              <a:t>www.battlereadyman.com</a:t>
            </a:r>
            <a:endParaRPr sz="4500"/>
          </a:p>
        </p:txBody>
      </p:sp>
      <p:sp>
        <p:nvSpPr>
          <p:cNvPr id="533" name="Google Shape;533;p70"/>
          <p:cNvSpPr txBox="1"/>
          <p:nvPr>
            <p:ph idx="1" type="subTitle"/>
          </p:nvPr>
        </p:nvSpPr>
        <p:spPr>
          <a:xfrm>
            <a:off x="311700" y="1516475"/>
            <a:ext cx="8520600" cy="317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Sept. 28  - Your Unique Role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Oct. 26 -  Your Heart</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71"/>
          <p:cNvSpPr txBox="1"/>
          <p:nvPr>
            <p:ph type="ctrTitle"/>
          </p:nvPr>
        </p:nvSpPr>
        <p:spPr>
          <a:xfrm>
            <a:off x="311700" y="359575"/>
            <a:ext cx="8520600" cy="859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3600"/>
              <a:t>Reading List:</a:t>
            </a:r>
            <a:endParaRPr sz="3600"/>
          </a:p>
        </p:txBody>
      </p:sp>
      <p:sp>
        <p:nvSpPr>
          <p:cNvPr id="539" name="Google Shape;539;p71"/>
          <p:cNvSpPr txBox="1"/>
          <p:nvPr>
            <p:ph idx="1" type="subTitle"/>
          </p:nvPr>
        </p:nvSpPr>
        <p:spPr>
          <a:xfrm>
            <a:off x="311700" y="1516475"/>
            <a:ext cx="8520600" cy="29547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“Radical:  Taking Back Your Faith from the American Dream”  by David Platt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“Strengths Based Leadership” by Tom Rath &amp; Barry Conchie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Then he End Will Come” by Douglas Cobb</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0"/>
          <p:cNvSpPr txBox="1"/>
          <p:nvPr>
            <p:ph type="ctrTitle"/>
          </p:nvPr>
        </p:nvSpPr>
        <p:spPr>
          <a:xfrm>
            <a:off x="370550" y="273775"/>
            <a:ext cx="8520600" cy="62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100" name="Google Shape;100;p20"/>
          <p:cNvSpPr txBox="1"/>
          <p:nvPr>
            <p:ph idx="1" type="subTitle"/>
          </p:nvPr>
        </p:nvSpPr>
        <p:spPr>
          <a:xfrm>
            <a:off x="311700" y="1047525"/>
            <a:ext cx="8520600" cy="3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200">
                <a:solidFill>
                  <a:srgbClr val="FF0000"/>
                </a:solidFill>
                <a:highlight>
                  <a:schemeClr val="lt1"/>
                </a:highlight>
              </a:rPr>
              <a:t>Go, therefore, and make disciples of all nations, baptizing them in the name of the Father and of the Son and of the Holy Spirit, teaching them to observe everything I have commanded you. And remember, I am with you always, to the end of the age.</a:t>
            </a:r>
            <a:r>
              <a:rPr lang="en" sz="2200">
                <a:highlight>
                  <a:schemeClr val="lt1"/>
                </a:highlight>
              </a:rPr>
              <a:t>” After he had said this, he was taken up as they were watching, and a cloud took him out of their sight.</a:t>
            </a:r>
            <a:endParaRPr sz="2200">
              <a:highlight>
                <a:schemeClr val="lt1"/>
              </a:highlight>
            </a:endParaRPr>
          </a:p>
          <a:p>
            <a:pPr indent="0" lvl="0" marL="0" rtl="0" algn="l">
              <a:spcBef>
                <a:spcPts val="0"/>
              </a:spcBef>
              <a:spcAft>
                <a:spcPts val="0"/>
              </a:spcAft>
              <a:buClr>
                <a:schemeClr val="dk1"/>
              </a:buClr>
              <a:buSzPts val="1100"/>
              <a:buFont typeface="Arial"/>
              <a:buNone/>
            </a:pPr>
            <a:r>
              <a:t/>
            </a:r>
            <a:endParaRPr sz="2200">
              <a:highlight>
                <a:schemeClr val="lt1"/>
              </a:highlight>
            </a:endParaRPr>
          </a:p>
          <a:p>
            <a:pPr indent="0" lvl="0" marL="0" rtl="0" algn="l">
              <a:spcBef>
                <a:spcPts val="0"/>
              </a:spcBef>
              <a:spcAft>
                <a:spcPts val="0"/>
              </a:spcAft>
              <a:buClr>
                <a:schemeClr val="dk1"/>
              </a:buClr>
              <a:buSzPts val="1100"/>
              <a:buFont typeface="Arial"/>
              <a:buNone/>
            </a:pPr>
            <a:r>
              <a:rPr lang="en" sz="2200">
                <a:highlight>
                  <a:schemeClr val="lt1"/>
                </a:highlight>
                <a:latin typeface="Roboto"/>
                <a:ea typeface="Roboto"/>
                <a:cs typeface="Roboto"/>
                <a:sym typeface="Roboto"/>
              </a:rPr>
              <a:t>						</a:t>
            </a:r>
            <a:r>
              <a:rPr lang="en" sz="2200">
                <a:highlight>
                  <a:schemeClr val="lt1"/>
                </a:highlight>
              </a:rPr>
              <a:t>(blended) Matthew 28:16; Acts 1:6-9</a:t>
            </a:r>
            <a:endParaRPr sz="2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1"/>
          <p:cNvSpPr txBox="1"/>
          <p:nvPr>
            <p:ph type="ctrTitle"/>
          </p:nvPr>
        </p:nvSpPr>
        <p:spPr>
          <a:xfrm>
            <a:off x="311700" y="521475"/>
            <a:ext cx="8520600" cy="70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800"/>
              <a:t>COMMISSION CLARITY</a:t>
            </a:r>
            <a:endParaRPr sz="2800"/>
          </a:p>
        </p:txBody>
      </p:sp>
      <p:sp>
        <p:nvSpPr>
          <p:cNvPr id="106" name="Google Shape;106;p21"/>
          <p:cNvSpPr txBox="1"/>
          <p:nvPr>
            <p:ph idx="1" type="subTitle"/>
          </p:nvPr>
        </p:nvSpPr>
        <p:spPr>
          <a:xfrm>
            <a:off x="311700" y="1612925"/>
            <a:ext cx="8520600" cy="3104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#1</a:t>
            </a:r>
            <a:endParaRPr/>
          </a:p>
          <a:p>
            <a:pPr indent="0" lvl="0" marL="0" rtl="0" algn="ctr">
              <a:spcBef>
                <a:spcPts val="0"/>
              </a:spcBef>
              <a:spcAft>
                <a:spcPts val="0"/>
              </a:spcAft>
              <a:buNone/>
            </a:pPr>
            <a:r>
              <a:t/>
            </a:r>
            <a:endParaRPr/>
          </a:p>
          <a:p>
            <a:pPr indent="0" lvl="0" marL="0" rtl="0" algn="l">
              <a:spcBef>
                <a:spcPts val="0"/>
              </a:spcBef>
              <a:spcAft>
                <a:spcPts val="0"/>
              </a:spcAft>
              <a:buNone/>
            </a:pPr>
            <a:r>
              <a:rPr lang="en" sz="2400"/>
              <a:t>DOUBTS- “MENTAL MISGIVINGS” - DO NOT DISQUALIFY PEOPLE FROM SIGNIFICANT KINGDOM ASSIGNMENTS</a:t>
            </a:r>
            <a:endParaRPr sz="2400"/>
          </a:p>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ph type="ctrTitle"/>
          </p:nvPr>
        </p:nvSpPr>
        <p:spPr>
          <a:xfrm>
            <a:off x="311700" y="521475"/>
            <a:ext cx="8520600" cy="70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800"/>
              <a:t>COMMISSION CLARITY</a:t>
            </a:r>
            <a:endParaRPr sz="2800"/>
          </a:p>
        </p:txBody>
      </p:sp>
      <p:sp>
        <p:nvSpPr>
          <p:cNvPr id="112" name="Google Shape;112;p22"/>
          <p:cNvSpPr txBox="1"/>
          <p:nvPr>
            <p:ph idx="1" type="subTitle"/>
          </p:nvPr>
        </p:nvSpPr>
        <p:spPr>
          <a:xfrm>
            <a:off x="311700" y="1612925"/>
            <a:ext cx="8520600" cy="3104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#2</a:t>
            </a:r>
            <a:endParaRPr/>
          </a:p>
          <a:p>
            <a:pPr indent="0" lvl="0" marL="0" rtl="0" algn="ctr">
              <a:spcBef>
                <a:spcPts val="0"/>
              </a:spcBef>
              <a:spcAft>
                <a:spcPts val="0"/>
              </a:spcAft>
              <a:buNone/>
            </a:pPr>
            <a:r>
              <a:t/>
            </a:r>
            <a:endParaRPr/>
          </a:p>
          <a:p>
            <a:pPr indent="0" lvl="0" marL="0" rtl="0" algn="l">
              <a:spcBef>
                <a:spcPts val="0"/>
              </a:spcBef>
              <a:spcAft>
                <a:spcPts val="0"/>
              </a:spcAft>
              <a:buNone/>
            </a:pPr>
            <a:r>
              <a:rPr lang="en" sz="2400"/>
              <a:t>HUMAN PERSPECTIVE ABOUT WHAT REALLY MATTERS USUALLY FALLS FAR SHORT OF GOD’S DESIRES OR DIRECTIONS.</a:t>
            </a:r>
            <a:endParaRPr sz="2400"/>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3"/>
          <p:cNvSpPr txBox="1"/>
          <p:nvPr>
            <p:ph type="ctrTitle"/>
          </p:nvPr>
        </p:nvSpPr>
        <p:spPr>
          <a:xfrm>
            <a:off x="311700" y="521475"/>
            <a:ext cx="8520600" cy="70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800"/>
              <a:t>COMMISSION CLARITY</a:t>
            </a:r>
            <a:endParaRPr sz="2800"/>
          </a:p>
        </p:txBody>
      </p:sp>
      <p:sp>
        <p:nvSpPr>
          <p:cNvPr id="118" name="Google Shape;118;p23"/>
          <p:cNvSpPr txBox="1"/>
          <p:nvPr>
            <p:ph idx="1" type="subTitle"/>
          </p:nvPr>
        </p:nvSpPr>
        <p:spPr>
          <a:xfrm>
            <a:off x="311700" y="1612925"/>
            <a:ext cx="8520600" cy="3104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#3</a:t>
            </a:r>
            <a:endParaRPr/>
          </a:p>
          <a:p>
            <a:pPr indent="0" lvl="0" marL="0" rtl="0" algn="ctr">
              <a:spcBef>
                <a:spcPts val="0"/>
              </a:spcBef>
              <a:spcAft>
                <a:spcPts val="0"/>
              </a:spcAft>
              <a:buNone/>
            </a:pPr>
            <a:r>
              <a:t/>
            </a:r>
            <a:endParaRPr/>
          </a:p>
          <a:p>
            <a:pPr indent="0" lvl="0" marL="0" rtl="0" algn="l">
              <a:spcBef>
                <a:spcPts val="0"/>
              </a:spcBef>
              <a:spcAft>
                <a:spcPts val="0"/>
              </a:spcAft>
              <a:buNone/>
            </a:pPr>
            <a:r>
              <a:rPr lang="en" sz="2400"/>
              <a:t>GOD HAS RETAINED AUTHORITY OVER EVERYTHING HAVING TO DO WITH THE END OF THE AGE.</a:t>
            </a:r>
            <a:endParaRPr sz="2400"/>
          </a:p>
          <a:p>
            <a:pPr indent="0" lvl="0" marL="0" rtl="0" algn="ctr">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attle Ready">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