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Lst>
  <p:sldSz cy="5143500" cx="9144000"/>
  <p:notesSz cx="6858000" cy="9144000"/>
  <p:embeddedFontLst>
    <p:embeddedFont>
      <p:font typeface="Black Ops One"/>
      <p:regular r:id="rId66"/>
    </p:embeddedFont>
    <p:embeddedFont>
      <p:font typeface="Helvetica Neue"/>
      <p:regular r:id="rId67"/>
      <p:bold r:id="rId68"/>
      <p:italic r:id="rId69"/>
      <p:boldItalic r:id="rId7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70" Type="http://schemas.openxmlformats.org/officeDocument/2006/relationships/font" Target="fonts/HelveticaNeue-boldItalic.fntdata"/><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font" Target="fonts/BlackOpsOne-regular.fntdata"/><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font" Target="fonts/HelveticaNeue-bold.fntdata"/><Relationship Id="rId23" Type="http://schemas.openxmlformats.org/officeDocument/2006/relationships/slide" Target="slides/slide18.xml"/><Relationship Id="rId67" Type="http://schemas.openxmlformats.org/officeDocument/2006/relationships/font" Target="fonts/HelveticaNeue-regular.fntdata"/><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font" Target="fonts/HelveticaNeue-italic.fntdata"/><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ff547dfa6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ff547dfa6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Last time we were together we began to unpack our </a:t>
            </a:r>
            <a:r>
              <a:rPr lang="en"/>
              <a:t>individual</a:t>
            </a:r>
            <a:r>
              <a:rPr lang="en"/>
              <a:t> life mission.  We </a:t>
            </a:r>
            <a:r>
              <a:rPr lang="en"/>
              <a:t>specifically</a:t>
            </a:r>
            <a:r>
              <a:rPr lang="en"/>
              <a:t> talked about </a:t>
            </a:r>
            <a:r>
              <a:rPr lang="en"/>
              <a:t>calling</a:t>
            </a:r>
            <a:r>
              <a:rPr lang="en"/>
              <a:t> convergence, our </a:t>
            </a:r>
            <a:r>
              <a:rPr lang="en"/>
              <a:t>purpose and how we participate in the great commision.</a:t>
            </a:r>
            <a:r>
              <a:rPr lang="en"/>
              <a:t>.  I hope you took the time to construct a purpose statement so that you can begin to live on brand.</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30431e0947d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30431e0947d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Then you will take those top two in each category and </a:t>
            </a:r>
            <a:r>
              <a:rPr lang="en"/>
              <a:t>begin to create a passion statement.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SLIDE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30431e0947d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30431e0947d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Once you have filled this in read it around the table.  Read it with authority.  Let those at the table know what that statement stirs in you.</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 you speak thing you begin a verbal </a:t>
            </a:r>
            <a:r>
              <a:rPr lang="en"/>
              <a:t>processing</a:t>
            </a:r>
            <a:r>
              <a:rPr lang="en"/>
              <a:t> and that has tons of value when looking for what stirs your heart.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30431e0947d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30431e0947d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we are going to move from Passion into the WORK in the Kingdom.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Don’t get it twisted, we are not saved by work, we are saved by GRACE.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That being the case we have to set a plumb line to understand what it means to do the work of the kingdom.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 this is about setting that plumb line.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30431e0947d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30431e0947d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argument about works and faith being </a:t>
            </a:r>
            <a:r>
              <a:rPr lang="en"/>
              <a:t>juxtaposed</a:t>
            </a:r>
            <a:r>
              <a:rPr lang="en"/>
              <a:t> and in </a:t>
            </a:r>
            <a:r>
              <a:rPr lang="en"/>
              <a:t>tension has be there for 2000 years.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These verses could be the theme verses for Battle Ready.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statement from Paul makes it clear…WHICH works, and whats Grace and which side is up and how do they come together </a:t>
            </a:r>
            <a:r>
              <a:rPr lang="en"/>
              <a:t>uniquely</a:t>
            </a:r>
            <a:r>
              <a:rPr lang="en"/>
              <a:t> so we can change our perspective and see the RIGHT work that we are going to do in the Kingdom.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Let’s break this down.</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30431e0947d_0_1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30431e0947d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These verses are talking </a:t>
            </a:r>
            <a:r>
              <a:rPr lang="en"/>
              <a:t>about our salvation, our entrance into the kingdom.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That salvation is by grace, it is a free gift, all we have to do is say yes.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30431e0947d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30431e0947d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no works to get in to heaven.</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30431e0947d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30431e0947d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is a gift that you said yes to.</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0431e0947d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0431e0947d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verse defines our FAITH.</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30431e0947d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30431e0947d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let’s </a:t>
            </a:r>
            <a:r>
              <a:rPr lang="en"/>
              <a:t>dissect</a:t>
            </a:r>
            <a:r>
              <a:rPr lang="en"/>
              <a:t> the next verse.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30431e0947d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30431e0947d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are God’s workmanship.  This </a:t>
            </a:r>
            <a:r>
              <a:rPr lang="en"/>
              <a:t>uniqueness</a:t>
            </a:r>
            <a:r>
              <a:rPr lang="en"/>
              <a:t> of workmanship is exactly what we have been unpacking in sessions 5,6 and 7.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 God created us he created us what was he thinking?</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30431e0947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30431e0947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30431e0947d_0_2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30431e0947d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 was thinking about the work for us to do in Christ</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30431e0947d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30431e0947d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Works that he had in mind before he created us as individuals.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30431e0947d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30431e0947d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works.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306593631b3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306593631b3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combine those it’s about Faith that works.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Your entrance is to the Kingdom is by Faith and Grace, but now that you are in the Kingdom..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It’s time to get to WORK!</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30431e0947d_0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30431e0947d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 in that work and clarifying your life mission </a:t>
            </a:r>
            <a:r>
              <a:rPr lang="en"/>
              <a:t>let's</a:t>
            </a:r>
            <a:r>
              <a:rPr lang="en"/>
              <a:t> look at what James says is really going to be your </a:t>
            </a:r>
            <a:r>
              <a:rPr lang="en"/>
              <a:t>demonstration</a:t>
            </a:r>
            <a:r>
              <a:rPr lang="en"/>
              <a:t> of faith.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He really calls it out on the carpet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SLIDE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That is the Battle Ready definition of FAITH that WORKS.</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30431e0947d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30431e0947d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break that down in two questions.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There is a kingdom leadership model in scripture.</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30431e0947d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30431e0947d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It’s Paul.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we read about Paul we see small portions of his life and his mission launch.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There were other things that God was doing that got him prepared for this launch.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Just as God has done work in your life to this point to prepare you for yours.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Things that you may see as negative or positive.  He is using them all to </a:t>
            </a:r>
            <a:r>
              <a:rPr lang="en"/>
              <a:t>develop</a:t>
            </a:r>
            <a:r>
              <a:rPr lang="en"/>
              <a:t> you for your Life Mission.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Barnabas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Explore where his kingdom calling might best be served.  For us that could be short term missions, leading connect groups or a discipleship group or a small bible study.  They are low cost and can be short but they give us a taste of what could be our life mission.</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30431e0947d_0_2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30431e0947d_0_2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you can see his actual launch was in the later part of this, where he really begins to see the fruit of his work.</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Around the table today you will begin to unpack the roles, mentors, low cost probes, events and team experiences to help you create your current kingdom resume.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That  resume will point you to where God is pointing you for your life </a:t>
            </a:r>
            <a:r>
              <a:rPr lang="en"/>
              <a:t>mission</a:t>
            </a:r>
            <a:r>
              <a:rPr lang="en"/>
              <a:t>.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30431e0947d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30431e0947d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next concept helped me to understand to how to maximize the gifts God gave me.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we go through this you will see yourself in one of these four chairs in your current stage of life.</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30431e0947d_0_2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30431e0947d_0_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four chair concept states that there are 4 chairs in any organization or </a:t>
            </a:r>
            <a:r>
              <a:rPr lang="en"/>
              <a:t>endeavor</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30431e0947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30431e0947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30590621b6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30590621b6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the work chair it is about an exchange of time for money.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 </a:t>
            </a:r>
            <a:r>
              <a:rPr lang="en"/>
              <a:t>other words</a:t>
            </a:r>
            <a:r>
              <a:rPr lang="en"/>
              <a:t> I am working to provide value to the organization.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key deliverable is you.  You and your talent, you and your capability.  In some  way you  are providing some sort of capability that creates value.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Now, in this like any organiztion it’s about creating maximum value.</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30590621b6c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30590621b6c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second chair is the wealth chair.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person in this chair either brings or has access to money.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Capital is critical to any organization, the younger the organization the more critical it is.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g30590621b6c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0" name="Google Shape;340;g30590621b6c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third person who is needed to get the engine going is the one sitting in the woo chair.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They spend time in a lot of social settings, you may wonder if they ever work.  BUT they hold value in their relationships and their friends.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WOO stands for Winning Others Over.  That’s what they do.  They have the contact list to find people that can solve the problem.</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30590621b6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30590621b6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fourth comes along at the end but is critical.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person brings wisdom and insight.  With the </a:t>
            </a:r>
            <a:r>
              <a:rPr lang="en"/>
              <a:t>experience</a:t>
            </a:r>
            <a:r>
              <a:rPr lang="en"/>
              <a:t> they have gained over time they can help avoid the </a:t>
            </a:r>
            <a:r>
              <a:rPr lang="en"/>
              <a:t>pitfalls</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Because of this person the organization will more further faster.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All four of the chairs are </a:t>
            </a:r>
            <a:r>
              <a:rPr lang="en"/>
              <a:t>critical</a:t>
            </a:r>
            <a:r>
              <a:rPr lang="en"/>
              <a:t> to the success of the </a:t>
            </a:r>
            <a:r>
              <a:rPr lang="en"/>
              <a:t>organization</a:t>
            </a:r>
            <a:r>
              <a:rPr lang="en"/>
              <a:t>, but their real value is working as a collective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g30431e0947d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6" name="Google Shape;376;g30431e0947d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we think about this think about the </a:t>
            </a:r>
            <a:r>
              <a:rPr lang="en"/>
              <a:t>organizations</a:t>
            </a:r>
            <a:r>
              <a:rPr lang="en"/>
              <a:t> you have worked in.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Often we think “we are here to work”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SLIDE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Because we have a tendency to see things as one </a:t>
            </a:r>
            <a:r>
              <a:rPr lang="en"/>
              <a:t>dimensional or you’ve imagined that the best case scenario is I don’t have to work any more we lead ourselves to a place where we are doing nothing.</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30590621b6c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30590621b6c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imagine it a little bit different.  Rather than one </a:t>
            </a:r>
            <a:r>
              <a:rPr lang="en"/>
              <a:t>dimensional</a:t>
            </a:r>
            <a:r>
              <a:rPr lang="en"/>
              <a:t> lets imagine it as four </a:t>
            </a:r>
            <a:r>
              <a:rPr lang="en"/>
              <a:t>dimensional</a:t>
            </a:r>
            <a:r>
              <a:rPr lang="en"/>
              <a:t>.  Moving from the work chair to the next chair rather than away from the table.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Battle Ready tries to get you out of the mindset of trading time for money and into the concept of trading value for money to gain freedom for Kingdom Work and battle.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g30590621b6c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2" name="Google Shape;402;g30590621b6c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take a look at the superior approach rather than the conventional approach.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SLIDE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Wealth is not about just personal wealth but it can also be about the </a:t>
            </a:r>
            <a:r>
              <a:rPr lang="en"/>
              <a:t>ability</a:t>
            </a:r>
            <a:r>
              <a:rPr lang="en"/>
              <a:t> to secure wealth.</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g30590621b6c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30590621b6c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approach allow you to take the best of you and offer it an more than just one place.</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g30590621b6c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5" name="Google Shape;435;g30590621b6c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Each of the opportunities could use a different you for the seat they need.</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g30590621b6c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9" name="Google Shape;459;g30590621b6c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approach leads us back to the thing we have been after….MARGIN.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Margin for family and  kingdom,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0431e0947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0431e0947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we look at a God honoring Passion we have to see where our Passion is born from.  It is born out of the Passion of Christ.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He has a Passion for us.  His Passion is for you.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His Passion for us allowed him to do all the work.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work that he said to the Father was finished as he gave up his life for us.</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g30590621b6c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8" name="Google Shape;488;g30590621b6c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you embrace this concept it can lead to a </a:t>
            </a:r>
            <a:r>
              <a:rPr lang="en"/>
              <a:t>career</a:t>
            </a:r>
            <a:r>
              <a:rPr lang="en"/>
              <a:t> leap….</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30590621b6c_0_2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4" name="Google Shape;494;g30590621b6c_0_2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 actually a calling leap.</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approach moves you from the volunteer space in to the key collaborator space.  The one that is  </a:t>
            </a:r>
            <a:r>
              <a:rPr lang="en"/>
              <a:t>sought</a:t>
            </a:r>
            <a:r>
              <a:rPr lang="en"/>
              <a:t> after and brought in to action in multiple spaces.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is where it get’s </a:t>
            </a:r>
            <a:r>
              <a:rPr lang="en"/>
              <a:t>exciting…..</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g30590621b6c_0_2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0" name="Google Shape;500;g30590621b6c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same thing happens in the kingdom.  Kingdom opportunities also REQUIRE those four seats to be filled in order to be successful.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is where you get to examine your past, your uniques gifts, your natural talents and find where they serve the best for Kingdom success.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You get to ask yourself with my unique capability, what will be my unique seat at a kingdom table.</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g30590621b6c_0_2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1" name="Google Shape;521;g30590621b6c_0_2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Then multiply the leverage points and try hard not to be in the work seat unless it is a way to </a:t>
            </a:r>
            <a:r>
              <a:rPr lang="en"/>
              <a:t>exploit</a:t>
            </a:r>
            <a:r>
              <a:rPr lang="en"/>
              <a:t> my BEST ALL THE TIME.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Look to be in one of the other 3 seats in order to maximize your </a:t>
            </a:r>
            <a:r>
              <a:rPr lang="en"/>
              <a:t>capability</a:t>
            </a:r>
            <a:r>
              <a:rPr lang="en"/>
              <a:t> </a:t>
            </a:r>
            <a:r>
              <a:rPr lang="en"/>
              <a:t>across</a:t>
            </a:r>
            <a:r>
              <a:rPr lang="en"/>
              <a:t> many organizations.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 only does this approach open up opportunities to garner </a:t>
            </a:r>
            <a:r>
              <a:rPr lang="en"/>
              <a:t>opportunities</a:t>
            </a:r>
            <a:r>
              <a:rPr lang="en"/>
              <a:t> to be compensated but also for </a:t>
            </a:r>
            <a:r>
              <a:rPr lang="en"/>
              <a:t>opportunities</a:t>
            </a:r>
            <a:r>
              <a:rPr lang="en"/>
              <a:t> to see the Gospel reach the nations.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And…none of it costs you your freedom.  Because, when you are thinking about this what we  always concentrate on is not making our own </a:t>
            </a:r>
            <a:r>
              <a:rPr lang="en"/>
              <a:t>prison</a:t>
            </a:r>
            <a:r>
              <a:rPr lang="en"/>
              <a:t>.   </a:t>
            </a:r>
            <a:endParaRPr/>
          </a:p>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4" name="Shape 554"/>
        <p:cNvGrpSpPr/>
        <p:nvPr/>
      </p:nvGrpSpPr>
      <p:grpSpPr>
        <a:xfrm>
          <a:off x="0" y="0"/>
          <a:ext cx="0" cy="0"/>
          <a:chOff x="0" y="0"/>
          <a:chExt cx="0" cy="0"/>
        </a:xfrm>
      </p:grpSpPr>
      <p:sp>
        <p:nvSpPr>
          <p:cNvPr id="555" name="Google Shape;555;g30590621b6c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6" name="Google Shape;556;g30590621b6c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concept allows for  us to be </a:t>
            </a:r>
            <a:r>
              <a:rPr lang="en"/>
              <a:t>extremely productive in our for profit life.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AND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Extremely fruitful in something that will matter in eternity and we didn’t </a:t>
            </a:r>
            <a:r>
              <a:rPr lang="en"/>
              <a:t>sacrifice</a:t>
            </a:r>
            <a:r>
              <a:rPr lang="en"/>
              <a:t> our families in the process.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Why spend so much time here???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 all can say yes to some really good things and find ourselves broken.  That is where the enemy lies in wait.  That is where the enemy plays “Gotcha”</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 have to be smart and strategic.  This is the strategy to be smart.</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2" name="Shape 612"/>
        <p:cNvGrpSpPr/>
        <p:nvPr/>
      </p:nvGrpSpPr>
      <p:grpSpPr>
        <a:xfrm>
          <a:off x="0" y="0"/>
          <a:ext cx="0" cy="0"/>
          <a:chOff x="0" y="0"/>
          <a:chExt cx="0" cy="0"/>
        </a:xfrm>
      </p:grpSpPr>
      <p:sp>
        <p:nvSpPr>
          <p:cNvPr id="613" name="Google Shape;613;g30590621b6c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4" name="Google Shape;614;g30590621b6c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Through this process this becomes the </a:t>
            </a:r>
            <a:r>
              <a:rPr lang="en"/>
              <a:t>thought</a:t>
            </a:r>
            <a:r>
              <a:rPr lang="en"/>
              <a:t> moving forward…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SLIDE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Remember, it life isn’t one </a:t>
            </a:r>
            <a:r>
              <a:rPr lang="en"/>
              <a:t>dimensional….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After today you will get to ask the question of where someone wants you to sit at their table….</a:t>
            </a:r>
            <a:endParaRPr/>
          </a:p>
          <a:p>
            <a:pPr indent="0" lvl="0" marL="0" rtl="0" algn="l">
              <a:spcBef>
                <a:spcPts val="0"/>
              </a:spcBef>
              <a:spcAft>
                <a:spcPts val="0"/>
              </a:spcAft>
              <a:buNone/>
            </a:pPr>
            <a:r>
              <a:rPr lang="en"/>
              <a:t>And decide based on where you are in that space if it should be a yes or not.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You will dive </a:t>
            </a:r>
            <a:r>
              <a:rPr lang="en"/>
              <a:t>into</a:t>
            </a:r>
            <a:r>
              <a:rPr lang="en"/>
              <a:t> this around the table today.</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0" name="Shape 620"/>
        <p:cNvGrpSpPr/>
        <p:nvPr/>
      </p:nvGrpSpPr>
      <p:grpSpPr>
        <a:xfrm>
          <a:off x="0" y="0"/>
          <a:ext cx="0" cy="0"/>
          <a:chOff x="0" y="0"/>
          <a:chExt cx="0" cy="0"/>
        </a:xfrm>
      </p:grpSpPr>
      <p:sp>
        <p:nvSpPr>
          <p:cNvPr id="621" name="Google Shape;621;g30431e0947d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2" name="Google Shape;622;g30431e0947d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last section we are going to unpack Kingdom Leadership, authority and influence.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you get clearer on what to say yes to, and grow your influence you will get more and more opportunities.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 also know that when it comes to leadership the enemy knows that leaders are suckers for opportunity.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One of the ways the enemy can take us out of the game is to give us everything we want.  Keeping us busy on the earthly </a:t>
            </a:r>
            <a:r>
              <a:rPr lang="en"/>
              <a:t>shiny</a:t>
            </a:r>
            <a:r>
              <a:rPr lang="en"/>
              <a:t> things and constantly on the hamster wheel.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goal of Battle Ready it to have a defined leadership that is maximized and protected over the long haul.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That means exercising strategic leadership by design.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I’ll give you an example of what that means.  Before going though this I was constantly brought opportunities.</a:t>
            </a:r>
            <a:endParaRPr/>
          </a:p>
          <a:p>
            <a:pPr indent="0" lvl="0" marL="0" rtl="0" algn="l">
              <a:spcBef>
                <a:spcPts val="0"/>
              </a:spcBef>
              <a:spcAft>
                <a:spcPts val="0"/>
              </a:spcAft>
              <a:buNone/>
            </a:pPr>
            <a:r>
              <a:rPr lang="en"/>
              <a:t>Lets for example say 20 opportunities.  Out of 20 I might have 12 no’s and 8 yes’s.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I dialed in influence, understanding leadership, how to steward that leadership and  how to look at </a:t>
            </a:r>
            <a:r>
              <a:rPr lang="en"/>
              <a:t>opportunities</a:t>
            </a:r>
            <a:r>
              <a:rPr lang="en"/>
              <a:t> where I can create the greatest value using my uniques and how God designed me.  I began to ask myself how do I say yes to things that only have high yield.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Then what happened….20 opportunities show up and they are all yes’s  because influence, fruit and vision brought them… they all fit my God design and uniques and they were all about Kingdom…. Then I was forced to get even more granular…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That is strategic leadership designed.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Today will help you see yourself as it relates to who you are, what you have in terms of influence and how you are going to operate that.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6" name="Shape 626"/>
        <p:cNvGrpSpPr/>
        <p:nvPr/>
      </p:nvGrpSpPr>
      <p:grpSpPr>
        <a:xfrm>
          <a:off x="0" y="0"/>
          <a:ext cx="0" cy="0"/>
          <a:chOff x="0" y="0"/>
          <a:chExt cx="0" cy="0"/>
        </a:xfrm>
      </p:grpSpPr>
      <p:sp>
        <p:nvSpPr>
          <p:cNvPr id="627" name="Google Shape;627;g30431e0947d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8" name="Google Shape;628;g30431e0947d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
              <a:t>First…</a:t>
            </a:r>
            <a:endParaRPr/>
          </a:p>
          <a:p>
            <a:pPr indent="0" lvl="0" marL="0" rtl="0" algn="l">
              <a:spcBef>
                <a:spcPts val="0"/>
              </a:spcBef>
              <a:spcAft>
                <a:spcPts val="0"/>
              </a:spcAft>
              <a:buNone/>
            </a:pPr>
            <a:r>
              <a:rPr lang="en"/>
              <a:t>Authority can be abused. </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Name on the wall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Influence does not require a name on the wall.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Today we will understand ranking but also the power of influence even if you don’t </a:t>
            </a:r>
            <a:r>
              <a:rPr lang="en"/>
              <a:t>have</a:t>
            </a:r>
            <a:r>
              <a:rPr lang="en"/>
              <a:t> a name on a wall.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exercise gives permission.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someone operating in the world we may think “how do i exercise this influence that God has provided knowing that I don’t have a badge to prove my worth in the Kingdom realm.”  I didn’t go to seminary, I don’t have a degree in theology.</a:t>
            </a:r>
            <a:endParaRPr/>
          </a:p>
          <a:p>
            <a:pPr indent="0" lvl="0" marL="0" rtl="0" algn="l">
              <a:spcBef>
                <a:spcPts val="0"/>
              </a:spcBef>
              <a:spcAft>
                <a:spcPts val="0"/>
              </a:spcAft>
              <a:buNone/>
            </a:pPr>
            <a:r>
              <a:rPr lang="en"/>
              <a:t>Authority and </a:t>
            </a:r>
            <a:r>
              <a:rPr lang="en"/>
              <a:t>influence</a:t>
            </a:r>
            <a:r>
              <a:rPr lang="en"/>
              <a:t> is for “THOSE people” those people in </a:t>
            </a:r>
            <a:r>
              <a:rPr lang="en"/>
              <a:t>ministry</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WELL BUCKLE UP……</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SLIDE</a:t>
            </a:r>
            <a:endParaRPr/>
          </a:p>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1" name="Shape 641"/>
        <p:cNvGrpSpPr/>
        <p:nvPr/>
      </p:nvGrpSpPr>
      <p:grpSpPr>
        <a:xfrm>
          <a:off x="0" y="0"/>
          <a:ext cx="0" cy="0"/>
          <a:chOff x="0" y="0"/>
          <a:chExt cx="0" cy="0"/>
        </a:xfrm>
      </p:grpSpPr>
      <p:sp>
        <p:nvSpPr>
          <p:cNvPr id="642" name="Google Shape;642;g3062eb7123a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3" name="Google Shape;643;g3062eb7123a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look at a Biblical story of influence vs </a:t>
            </a:r>
            <a:r>
              <a:rPr lang="en"/>
              <a:t>authority</a:t>
            </a:r>
            <a:r>
              <a:rPr lang="en"/>
              <a:t>.  Let’s pay attention to how Jesus </a:t>
            </a:r>
            <a:r>
              <a:rPr lang="en"/>
              <a:t>handled</a:t>
            </a:r>
            <a:r>
              <a:rPr lang="en"/>
              <a:t> it since he obviously handles it best.</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6" name="Shape 646"/>
        <p:cNvGrpSpPr/>
        <p:nvPr/>
      </p:nvGrpSpPr>
      <p:grpSpPr>
        <a:xfrm>
          <a:off x="0" y="0"/>
          <a:ext cx="0" cy="0"/>
          <a:chOff x="0" y="0"/>
          <a:chExt cx="0" cy="0"/>
        </a:xfrm>
      </p:grpSpPr>
      <p:sp>
        <p:nvSpPr>
          <p:cNvPr id="647" name="Google Shape;647;g3062eb7123a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8" name="Google Shape;648;g3062eb7123a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0431e0947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30431e0947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Slide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 he is telling his disciples about love he is looking forward to the end of his time here on earth where he would lay down his life for us.</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1" name="Shape 651"/>
        <p:cNvGrpSpPr/>
        <p:nvPr/>
      </p:nvGrpSpPr>
      <p:grpSpPr>
        <a:xfrm>
          <a:off x="0" y="0"/>
          <a:ext cx="0" cy="0"/>
          <a:chOff x="0" y="0"/>
          <a:chExt cx="0" cy="0"/>
        </a:xfrm>
      </p:grpSpPr>
      <p:sp>
        <p:nvSpPr>
          <p:cNvPr id="652" name="Google Shape;652;g3062eb7123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3" name="Google Shape;653;g3062eb7123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6" name="Shape 656"/>
        <p:cNvGrpSpPr/>
        <p:nvPr/>
      </p:nvGrpSpPr>
      <p:grpSpPr>
        <a:xfrm>
          <a:off x="0" y="0"/>
          <a:ext cx="0" cy="0"/>
          <a:chOff x="0" y="0"/>
          <a:chExt cx="0" cy="0"/>
        </a:xfrm>
      </p:grpSpPr>
      <p:sp>
        <p:nvSpPr>
          <p:cNvPr id="657" name="Google Shape;657;g3062eb7123a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8" name="Google Shape;658;g3062eb7123a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1" name="Shape 661"/>
        <p:cNvGrpSpPr/>
        <p:nvPr/>
      </p:nvGrpSpPr>
      <p:grpSpPr>
        <a:xfrm>
          <a:off x="0" y="0"/>
          <a:ext cx="0" cy="0"/>
          <a:chOff x="0" y="0"/>
          <a:chExt cx="0" cy="0"/>
        </a:xfrm>
      </p:grpSpPr>
      <p:sp>
        <p:nvSpPr>
          <p:cNvPr id="662" name="Google Shape;662;g306593631b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3" name="Google Shape;663;g306593631b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Which has more power?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Authority or influence?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Let’s think about how Jesus shows power and the disruption that came from his influence.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Did he have authority…absolutely….did he use it as a gain or as a manipulation tool?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spiritual leaders had the authority and here comes Jesus with this huge following and influence.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 is a complete culture disruption.  INFLUENCE will win EVERY SINGLE TIME.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There are a lot of leaders looking to gain </a:t>
            </a:r>
            <a:r>
              <a:rPr lang="en"/>
              <a:t>authority</a:t>
            </a:r>
            <a:r>
              <a:rPr lang="en"/>
              <a:t> so that it can then be used.  THAT is not the model…</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7" name="Shape 667"/>
        <p:cNvGrpSpPr/>
        <p:nvPr/>
      </p:nvGrpSpPr>
      <p:grpSpPr>
        <a:xfrm>
          <a:off x="0" y="0"/>
          <a:ext cx="0" cy="0"/>
          <a:chOff x="0" y="0"/>
          <a:chExt cx="0" cy="0"/>
        </a:xfrm>
      </p:grpSpPr>
      <p:sp>
        <p:nvSpPr>
          <p:cNvPr id="668" name="Google Shape;668;g306593631b3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9" name="Google Shape;669;g306593631b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3" name="Shape 673"/>
        <p:cNvGrpSpPr/>
        <p:nvPr/>
      </p:nvGrpSpPr>
      <p:grpSpPr>
        <a:xfrm>
          <a:off x="0" y="0"/>
          <a:ext cx="0" cy="0"/>
          <a:chOff x="0" y="0"/>
          <a:chExt cx="0" cy="0"/>
        </a:xfrm>
      </p:grpSpPr>
      <p:sp>
        <p:nvSpPr>
          <p:cNvPr id="674" name="Google Shape;674;g306593631b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5" name="Google Shape;675;g306593631b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8" name="Shape 678"/>
        <p:cNvGrpSpPr/>
        <p:nvPr/>
      </p:nvGrpSpPr>
      <p:grpSpPr>
        <a:xfrm>
          <a:off x="0" y="0"/>
          <a:ext cx="0" cy="0"/>
          <a:chOff x="0" y="0"/>
          <a:chExt cx="0" cy="0"/>
        </a:xfrm>
      </p:grpSpPr>
      <p:sp>
        <p:nvSpPr>
          <p:cNvPr id="679" name="Google Shape;679;g306593631b3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0" name="Google Shape;680;g306593631b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Often in the </a:t>
            </a:r>
            <a:r>
              <a:rPr lang="en"/>
              <a:t>corporate</a:t>
            </a:r>
            <a:r>
              <a:rPr lang="en"/>
              <a:t> space we here “there is a </a:t>
            </a:r>
            <a:r>
              <a:rPr lang="en"/>
              <a:t>ceiling</a:t>
            </a:r>
            <a:r>
              <a:rPr lang="en"/>
              <a:t>.” or “there is a </a:t>
            </a:r>
            <a:r>
              <a:rPr lang="en"/>
              <a:t>definite</a:t>
            </a:r>
            <a:r>
              <a:rPr lang="en"/>
              <a:t> shelf life”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You can always see the hierarchy.</a:t>
            </a:r>
            <a:endParaRPr/>
          </a:p>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7" name="Shape 707"/>
        <p:cNvGrpSpPr/>
        <p:nvPr/>
      </p:nvGrpSpPr>
      <p:grpSpPr>
        <a:xfrm>
          <a:off x="0" y="0"/>
          <a:ext cx="0" cy="0"/>
          <a:chOff x="0" y="0"/>
          <a:chExt cx="0" cy="0"/>
        </a:xfrm>
      </p:grpSpPr>
      <p:sp>
        <p:nvSpPr>
          <p:cNvPr id="708" name="Google Shape;708;g306593631b3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9" name="Google Shape;709;g306593631b3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other option is growing your influence.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Here you can see you in the middle with multiple with relationships who each have multiple relationships.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Imagine being at a party and the common denominator is that everyone knows of you and </a:t>
            </a:r>
            <a:r>
              <a:rPr lang="en"/>
              <a:t>celebrates</a:t>
            </a:r>
            <a:r>
              <a:rPr lang="en"/>
              <a:t> you but you are not the one that the party is all about.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If you look at the commonality of the common denominator of you in </a:t>
            </a:r>
            <a:r>
              <a:rPr lang="en"/>
              <a:t>everyone's</a:t>
            </a:r>
            <a:r>
              <a:rPr lang="en"/>
              <a:t> life and the influence that you have had to have YOUR fruit grow on OTHER PEOPLE’S trees…That is the life of Jesus.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That influence was </a:t>
            </a:r>
            <a:r>
              <a:rPr lang="en"/>
              <a:t>contagious.  In a very short amount of time people wanted to be with and become like him.</a:t>
            </a:r>
            <a:r>
              <a:rPr lang="en"/>
              <a:t>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0" name="Shape 730"/>
        <p:cNvGrpSpPr/>
        <p:nvPr/>
      </p:nvGrpSpPr>
      <p:grpSpPr>
        <a:xfrm>
          <a:off x="0" y="0"/>
          <a:ext cx="0" cy="0"/>
          <a:chOff x="0" y="0"/>
          <a:chExt cx="0" cy="0"/>
        </a:xfrm>
      </p:grpSpPr>
      <p:sp>
        <p:nvSpPr>
          <p:cNvPr id="731" name="Google Shape;731;g306593631b3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2" name="Google Shape;732;g306593631b3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first saw this in Session 1</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These are the areas that we spend our time and energy focusing 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 hope that here in Session 8 that you are suring up your personal realm making yourself a priority, making your spouse and children a </a:t>
            </a:r>
            <a:r>
              <a:rPr lang="en"/>
              <a:t>priority</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But more importantly as you have been filling your spiritual cup, spending time with the Father, that you are </a:t>
            </a:r>
            <a:r>
              <a:rPr lang="en"/>
              <a:t>beginning</a:t>
            </a:r>
            <a:r>
              <a:rPr lang="en"/>
              <a:t> to understand how He speaks, walks and lives so that you can grow to be more like him.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 do you become the character traits of that which you </a:t>
            </a:r>
            <a:r>
              <a:rPr lang="en"/>
              <a:t>possess</a:t>
            </a:r>
            <a:r>
              <a:rPr lang="en"/>
              <a:t>, so that others may see that and be influenced by it.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What if we just take the authority of because “I’m the Dad, because I’m the Husband, because I’m the Boss” as an approach.</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But what if we take the approach of coming along side them as we have been learning all year.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Remember</a:t>
            </a:r>
            <a:r>
              <a:rPr lang="en"/>
              <a:t> Dream Master?  Remember Best Days? You are coming alongside and putting wind in the sails of those you have </a:t>
            </a:r>
            <a:r>
              <a:rPr lang="en"/>
              <a:t>influence</a:t>
            </a:r>
            <a:r>
              <a:rPr lang="en"/>
              <a:t> over.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You  will spend time making this personal at the table.</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2" name="Shape 762"/>
        <p:cNvGrpSpPr/>
        <p:nvPr/>
      </p:nvGrpSpPr>
      <p:grpSpPr>
        <a:xfrm>
          <a:off x="0" y="0"/>
          <a:ext cx="0" cy="0"/>
          <a:chOff x="0" y="0"/>
          <a:chExt cx="0" cy="0"/>
        </a:xfrm>
      </p:grpSpPr>
      <p:sp>
        <p:nvSpPr>
          <p:cNvPr id="763" name="Google Shape;763;g306593631b3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4" name="Google Shape;764;g306593631b3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 there is alot of </a:t>
            </a:r>
            <a:r>
              <a:rPr lang="en"/>
              <a:t>processing</a:t>
            </a:r>
            <a:r>
              <a:rPr lang="en"/>
              <a:t> and verbalizing that needs to happen today.  I know our time is crunched but do as much as you can while you are here.</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8" name="Shape 768"/>
        <p:cNvGrpSpPr/>
        <p:nvPr/>
      </p:nvGrpSpPr>
      <p:grpSpPr>
        <a:xfrm>
          <a:off x="0" y="0"/>
          <a:ext cx="0" cy="0"/>
          <a:chOff x="0" y="0"/>
          <a:chExt cx="0" cy="0"/>
        </a:xfrm>
      </p:grpSpPr>
      <p:sp>
        <p:nvSpPr>
          <p:cNvPr id="769" name="Google Shape;769;g306593631b3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0" name="Google Shape;770;g306593631b3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0431e0947d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0431e0947d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Scripture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a:t>
            </a:r>
            <a:r>
              <a:rPr lang="en"/>
              <a:t>arthur</a:t>
            </a:r>
            <a:r>
              <a:rPr lang="en"/>
              <a:t> is calling attention to the Passion of Christ.  What was he thinking about as he endured the </a:t>
            </a:r>
            <a:r>
              <a:rPr lang="en"/>
              <a:t>torture</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Passion is that thing inside us that makes us able to do things that we don’t even desire to be paid for it.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It’s usually around a WHO.  Who are we serving, who are we loving, who are we honoring.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For Jesus we are the WHO.</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4" name="Shape 774"/>
        <p:cNvGrpSpPr/>
        <p:nvPr/>
      </p:nvGrpSpPr>
      <p:grpSpPr>
        <a:xfrm>
          <a:off x="0" y="0"/>
          <a:ext cx="0" cy="0"/>
          <a:chOff x="0" y="0"/>
          <a:chExt cx="0" cy="0"/>
        </a:xfrm>
      </p:grpSpPr>
      <p:sp>
        <p:nvSpPr>
          <p:cNvPr id="775" name="Google Shape;775;g306593631b3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6" name="Google Shape;776;g306593631b3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0431e0947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0431e0947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passage spells it out from the Psalms.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Just as Jesus saw the Passion before the cross, from the cross and he was picturing the Passion beyond the cross.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about you?</a:t>
            </a:r>
            <a:endParaRPr/>
          </a:p>
          <a:p>
            <a:pPr indent="0" lvl="0" marL="0" rtl="0" algn="l">
              <a:spcBef>
                <a:spcPts val="0"/>
              </a:spcBef>
              <a:spcAft>
                <a:spcPts val="0"/>
              </a:spcAft>
              <a:buNone/>
            </a:pPr>
            <a:r>
              <a:rPr lang="en"/>
              <a:t>What is your </a:t>
            </a:r>
            <a:r>
              <a:rPr lang="en"/>
              <a:t>passion</a:t>
            </a:r>
            <a:r>
              <a:rPr lang="en"/>
              <a:t>?</a:t>
            </a:r>
            <a:endParaRPr/>
          </a:p>
          <a:p>
            <a:pPr indent="0" lvl="0" marL="0" rtl="0" algn="l">
              <a:spcBef>
                <a:spcPts val="0"/>
              </a:spcBef>
              <a:spcAft>
                <a:spcPts val="0"/>
              </a:spcAft>
              <a:buNone/>
            </a:pPr>
            <a:r>
              <a:rPr lang="en"/>
              <a:t>How do you measure it?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Around the table today you will begin to take a deep dive into this scale.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You will be looking at several categories and rank them on this scale.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When it comes to Passion you will be looking for the 9’s and 10’s from your personal list.</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0431e0947d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0431e0947d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These are the categories from the around the table time.  Under each of category you will see short list to get your mental juices flowing.  Go as deep as you can.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 Id="rId3"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hite - No Logo">
  <p:cSld name="White - No Logo">
    <p:bg>
      <p:bgPr>
        <a:solidFill>
          <a:srgbClr val="FFFFFF"/>
        </a:solidFill>
      </p:bgPr>
    </p:bg>
    <p:spTree>
      <p:nvGrpSpPr>
        <p:cNvPr id="50" name="Shape 50"/>
        <p:cNvGrpSpPr/>
        <p:nvPr/>
      </p:nvGrpSpPr>
      <p:grpSpPr>
        <a:xfrm>
          <a:off x="0" y="0"/>
          <a:ext cx="0" cy="0"/>
          <a:chOff x="0" y="0"/>
          <a:chExt cx="0" cy="0"/>
        </a:xfrm>
      </p:grpSpPr>
      <p:pic>
        <p:nvPicPr>
          <p:cNvPr descr="Picture 6" id="51" name="Google Shape;51;p13"/>
          <p:cNvPicPr preferRelativeResize="0"/>
          <p:nvPr/>
        </p:nvPicPr>
        <p:blipFill rotWithShape="1">
          <a:blip r:embed="rId2">
            <a:alphaModFix/>
          </a:blip>
          <a:srcRect b="0" l="0" r="0" t="0"/>
          <a:stretch/>
        </p:blipFill>
        <p:spPr>
          <a:xfrm>
            <a:off x="0" y="0"/>
            <a:ext cx="9144002" cy="5143501"/>
          </a:xfrm>
          <a:prstGeom prst="rect">
            <a:avLst/>
          </a:prstGeom>
          <a:noFill/>
          <a:ln>
            <a:noFill/>
          </a:ln>
        </p:spPr>
      </p:pic>
      <p:pic>
        <p:nvPicPr>
          <p:cNvPr descr="TMPX-PRESENTATION-BLUE-BG-2.png" id="52" name="Google Shape;52;p13"/>
          <p:cNvPicPr preferRelativeResize="0"/>
          <p:nvPr/>
        </p:nvPicPr>
        <p:blipFill rotWithShape="1">
          <a:blip r:embed="rId3">
            <a:alphaModFix/>
          </a:blip>
          <a:srcRect b="0" l="29" r="19" t="0"/>
          <a:stretch/>
        </p:blipFill>
        <p:spPr>
          <a:xfrm>
            <a:off x="1" y="1"/>
            <a:ext cx="9167261" cy="5159449"/>
          </a:xfrm>
          <a:prstGeom prst="rect">
            <a:avLst/>
          </a:prstGeom>
          <a:noFill/>
          <a:ln>
            <a:noFill/>
          </a:ln>
        </p:spPr>
      </p:pic>
      <p:sp>
        <p:nvSpPr>
          <p:cNvPr id="53" name="Google Shape;53;p13"/>
          <p:cNvSpPr txBox="1"/>
          <p:nvPr>
            <p:ph idx="12" type="sldNum"/>
          </p:nvPr>
        </p:nvSpPr>
        <p:spPr>
          <a:xfrm>
            <a:off x="4419600" y="4418647"/>
            <a:ext cx="2133600" cy="700200"/>
          </a:xfrm>
          <a:prstGeom prst="rect">
            <a:avLst/>
          </a:prstGeom>
          <a:noFill/>
          <a:ln>
            <a:noFill/>
          </a:ln>
        </p:spPr>
        <p:txBody>
          <a:bodyPr anchorCtr="0" anchor="ctr" bIns="34275" lIns="34275" spcFirstLastPara="1" rIns="34275" wrap="square" tIns="34275">
            <a:spAutoFit/>
          </a:bodyPr>
          <a:lstStyle>
            <a:lvl1pPr indent="0" lvl="0"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1pPr>
            <a:lvl2pPr indent="0" lvl="1"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2pPr>
            <a:lvl3pPr indent="0" lvl="2"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3pPr>
            <a:lvl4pPr indent="0" lvl="3"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4pPr>
            <a:lvl5pPr indent="0" lvl="4"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5pPr>
            <a:lvl6pPr indent="0" lvl="5"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6pPr>
            <a:lvl7pPr indent="0" lvl="6"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7pPr>
            <a:lvl8pPr indent="0" lvl="7"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8pPr>
            <a:lvl9pPr indent="0" lvl="8"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9pPr>
          </a:lstStyle>
          <a:p>
            <a:pPr indent="0" lvl="0" marL="25400" rtl="0" algn="r">
              <a:spcBef>
                <a:spcPts val="0"/>
              </a:spcBef>
              <a:spcAft>
                <a:spcPts val="0"/>
              </a:spcAft>
              <a:buNone/>
            </a:pPr>
            <a:fld id="{00000000-1234-1234-1234-123412341234}" type="slidenum">
              <a:rPr lang="en"/>
              <a:t>‹#›</a:t>
            </a:fld>
            <a:endParaRPr b="0" i="0" u="none" cap="none" strike="noStrik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 no logo">
  <p:cSld name="Blue - no logo">
    <p:bg>
      <p:bgPr>
        <a:solidFill>
          <a:srgbClr val="FFFFFF"/>
        </a:solidFill>
      </p:bgPr>
    </p:bg>
    <p:spTree>
      <p:nvGrpSpPr>
        <p:cNvPr id="54" name="Shape 54"/>
        <p:cNvGrpSpPr/>
        <p:nvPr/>
      </p:nvGrpSpPr>
      <p:grpSpPr>
        <a:xfrm>
          <a:off x="0" y="0"/>
          <a:ext cx="0" cy="0"/>
          <a:chOff x="0" y="0"/>
          <a:chExt cx="0" cy="0"/>
        </a:xfrm>
      </p:grpSpPr>
      <p:pic>
        <p:nvPicPr>
          <p:cNvPr descr="TMPX-PRESENTATION-BLUE-BG-2.png" id="55" name="Google Shape;55;p14"/>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56" name="Google Shape;56;p14"/>
          <p:cNvSpPr txBox="1"/>
          <p:nvPr>
            <p:ph idx="12" type="sldNum"/>
          </p:nvPr>
        </p:nvSpPr>
        <p:spPr>
          <a:xfrm>
            <a:off x="4419600" y="4418647"/>
            <a:ext cx="2133600" cy="700200"/>
          </a:xfrm>
          <a:prstGeom prst="rect">
            <a:avLst/>
          </a:prstGeom>
          <a:noFill/>
          <a:ln>
            <a:noFill/>
          </a:ln>
        </p:spPr>
        <p:txBody>
          <a:bodyPr anchorCtr="0" anchor="ctr" bIns="34275" lIns="34275" spcFirstLastPara="1" rIns="34275" wrap="square" tIns="34275">
            <a:spAutoFit/>
          </a:bodyPr>
          <a:lstStyle>
            <a:lvl1pPr indent="0" lvl="0"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1pPr>
            <a:lvl2pPr indent="0" lvl="1"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2pPr>
            <a:lvl3pPr indent="0" lvl="2"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3pPr>
            <a:lvl4pPr indent="0" lvl="3"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4pPr>
            <a:lvl5pPr indent="0" lvl="4"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5pPr>
            <a:lvl6pPr indent="0" lvl="5"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6pPr>
            <a:lvl7pPr indent="0" lvl="6"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7pPr>
            <a:lvl8pPr indent="0" lvl="7"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8pPr>
            <a:lvl9pPr indent="0" lvl="8" marL="25400" marR="25400" rtl="0" algn="r">
              <a:lnSpc>
                <a:spcPct val="100000"/>
              </a:lnSpc>
              <a:spcBef>
                <a:spcPts val="0"/>
              </a:spcBef>
              <a:spcAft>
                <a:spcPts val="0"/>
              </a:spcAft>
              <a:buClr>
                <a:srgbClr val="888888"/>
              </a:buClr>
              <a:buSzPts val="4100"/>
              <a:buFont typeface="Helvetica Neue"/>
              <a:buNone/>
              <a:defRPr sz="4100">
                <a:solidFill>
                  <a:srgbClr val="888888"/>
                </a:solidFill>
                <a:latin typeface="Helvetica Neue"/>
                <a:ea typeface="Helvetica Neue"/>
                <a:cs typeface="Helvetica Neue"/>
                <a:sym typeface="Helvetica Neue"/>
              </a:defRPr>
            </a:lvl9pPr>
          </a:lstStyle>
          <a:p>
            <a:pPr indent="0" lvl="0" marL="25400" rtl="0" algn="r">
              <a:spcBef>
                <a:spcPts val="0"/>
              </a:spcBef>
              <a:spcAft>
                <a:spcPts val="0"/>
              </a:spcAft>
              <a:buNone/>
            </a:pPr>
            <a:fld id="{00000000-1234-1234-1234-123412341234}" type="slidenum">
              <a:rPr lang="en"/>
              <a:t>‹#›</a:t>
            </a:fld>
            <a:endParaRPr b="0" i="0" u="none" cap="none" strike="noStrik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Black Ops One"/>
              <a:buNone/>
              <a:defRPr sz="2800">
                <a:solidFill>
                  <a:schemeClr val="dk1"/>
                </a:solidFill>
                <a:latin typeface="Black Ops One"/>
                <a:ea typeface="Black Ops One"/>
                <a:cs typeface="Black Ops One"/>
                <a:sym typeface="Black Ops One"/>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Black Ops One"/>
              <a:buChar char="●"/>
              <a:defRPr sz="1800">
                <a:solidFill>
                  <a:schemeClr val="dk1"/>
                </a:solidFill>
                <a:latin typeface="Black Ops One"/>
                <a:ea typeface="Black Ops One"/>
                <a:cs typeface="Black Ops One"/>
                <a:sym typeface="Black Ops One"/>
              </a:defRPr>
            </a:lvl1pPr>
            <a:lvl2pPr indent="-317500" lvl="1" marL="914400">
              <a:lnSpc>
                <a:spcPct val="115000"/>
              </a:lnSpc>
              <a:spcBef>
                <a:spcPts val="0"/>
              </a:spcBef>
              <a:spcAft>
                <a:spcPts val="0"/>
              </a:spcAft>
              <a:buClr>
                <a:schemeClr val="dk1"/>
              </a:buClr>
              <a:buSzPts val="1400"/>
              <a:buFont typeface="Black Ops One"/>
              <a:buChar char="○"/>
              <a:defRPr>
                <a:solidFill>
                  <a:schemeClr val="dk1"/>
                </a:solidFill>
                <a:latin typeface="Black Ops One"/>
                <a:ea typeface="Black Ops One"/>
                <a:cs typeface="Black Ops One"/>
                <a:sym typeface="Black Ops One"/>
              </a:defRPr>
            </a:lvl2pPr>
            <a:lvl3pPr indent="-317500" lvl="2" marL="1371600">
              <a:lnSpc>
                <a:spcPct val="115000"/>
              </a:lnSpc>
              <a:spcBef>
                <a:spcPts val="0"/>
              </a:spcBef>
              <a:spcAft>
                <a:spcPts val="0"/>
              </a:spcAft>
              <a:buClr>
                <a:schemeClr val="dk1"/>
              </a:buClr>
              <a:buSzPts val="1400"/>
              <a:buFont typeface="Black Ops One"/>
              <a:buChar char="■"/>
              <a:defRPr>
                <a:solidFill>
                  <a:schemeClr val="dk1"/>
                </a:solidFill>
                <a:latin typeface="Black Ops One"/>
                <a:ea typeface="Black Ops One"/>
                <a:cs typeface="Black Ops One"/>
                <a:sym typeface="Black Ops One"/>
              </a:defRPr>
            </a:lvl3pPr>
            <a:lvl4pPr indent="-317500" lvl="3" marL="1828800">
              <a:lnSpc>
                <a:spcPct val="115000"/>
              </a:lnSpc>
              <a:spcBef>
                <a:spcPts val="0"/>
              </a:spcBef>
              <a:spcAft>
                <a:spcPts val="0"/>
              </a:spcAft>
              <a:buClr>
                <a:schemeClr val="dk1"/>
              </a:buClr>
              <a:buSzPts val="1400"/>
              <a:buFont typeface="Black Ops One"/>
              <a:buChar char="●"/>
              <a:defRPr>
                <a:solidFill>
                  <a:schemeClr val="dk1"/>
                </a:solidFill>
                <a:latin typeface="Black Ops One"/>
                <a:ea typeface="Black Ops One"/>
                <a:cs typeface="Black Ops One"/>
                <a:sym typeface="Black Ops One"/>
              </a:defRPr>
            </a:lvl4pPr>
            <a:lvl5pPr indent="-317500" lvl="4" marL="2286000">
              <a:lnSpc>
                <a:spcPct val="115000"/>
              </a:lnSpc>
              <a:spcBef>
                <a:spcPts val="0"/>
              </a:spcBef>
              <a:spcAft>
                <a:spcPts val="0"/>
              </a:spcAft>
              <a:buClr>
                <a:schemeClr val="dk1"/>
              </a:buClr>
              <a:buSzPts val="1400"/>
              <a:buFont typeface="Black Ops One"/>
              <a:buChar char="○"/>
              <a:defRPr>
                <a:solidFill>
                  <a:schemeClr val="dk1"/>
                </a:solidFill>
                <a:latin typeface="Black Ops One"/>
                <a:ea typeface="Black Ops One"/>
                <a:cs typeface="Black Ops One"/>
                <a:sym typeface="Black Ops One"/>
              </a:defRPr>
            </a:lvl5pPr>
            <a:lvl6pPr indent="-317500" lvl="5" marL="2743200">
              <a:lnSpc>
                <a:spcPct val="115000"/>
              </a:lnSpc>
              <a:spcBef>
                <a:spcPts val="0"/>
              </a:spcBef>
              <a:spcAft>
                <a:spcPts val="0"/>
              </a:spcAft>
              <a:buClr>
                <a:schemeClr val="dk1"/>
              </a:buClr>
              <a:buSzPts val="1400"/>
              <a:buFont typeface="Black Ops One"/>
              <a:buChar char="■"/>
              <a:defRPr>
                <a:solidFill>
                  <a:schemeClr val="dk1"/>
                </a:solidFill>
                <a:latin typeface="Black Ops One"/>
                <a:ea typeface="Black Ops One"/>
                <a:cs typeface="Black Ops One"/>
                <a:sym typeface="Black Ops One"/>
              </a:defRPr>
            </a:lvl6pPr>
            <a:lvl7pPr indent="-317500" lvl="6" marL="3200400">
              <a:lnSpc>
                <a:spcPct val="115000"/>
              </a:lnSpc>
              <a:spcBef>
                <a:spcPts val="0"/>
              </a:spcBef>
              <a:spcAft>
                <a:spcPts val="0"/>
              </a:spcAft>
              <a:buClr>
                <a:schemeClr val="dk1"/>
              </a:buClr>
              <a:buSzPts val="1400"/>
              <a:buFont typeface="Black Ops One"/>
              <a:buChar char="●"/>
              <a:defRPr>
                <a:solidFill>
                  <a:schemeClr val="dk1"/>
                </a:solidFill>
                <a:latin typeface="Black Ops One"/>
                <a:ea typeface="Black Ops One"/>
                <a:cs typeface="Black Ops One"/>
                <a:sym typeface="Black Ops One"/>
              </a:defRPr>
            </a:lvl7pPr>
            <a:lvl8pPr indent="-317500" lvl="7" marL="3657600">
              <a:lnSpc>
                <a:spcPct val="115000"/>
              </a:lnSpc>
              <a:spcBef>
                <a:spcPts val="0"/>
              </a:spcBef>
              <a:spcAft>
                <a:spcPts val="0"/>
              </a:spcAft>
              <a:buClr>
                <a:schemeClr val="dk1"/>
              </a:buClr>
              <a:buSzPts val="1400"/>
              <a:buFont typeface="Black Ops One"/>
              <a:buChar char="○"/>
              <a:defRPr>
                <a:solidFill>
                  <a:schemeClr val="dk1"/>
                </a:solidFill>
                <a:latin typeface="Black Ops One"/>
                <a:ea typeface="Black Ops One"/>
                <a:cs typeface="Black Ops One"/>
                <a:sym typeface="Black Ops One"/>
              </a:defRPr>
            </a:lvl8pPr>
            <a:lvl9pPr indent="-317500" lvl="8" marL="4114800">
              <a:lnSpc>
                <a:spcPct val="115000"/>
              </a:lnSpc>
              <a:spcBef>
                <a:spcPts val="0"/>
              </a:spcBef>
              <a:spcAft>
                <a:spcPts val="0"/>
              </a:spcAft>
              <a:buClr>
                <a:schemeClr val="dk1"/>
              </a:buClr>
              <a:buSzPts val="1400"/>
              <a:buFont typeface="Black Ops One"/>
              <a:buChar char="■"/>
              <a:defRPr>
                <a:solidFill>
                  <a:schemeClr val="dk1"/>
                </a:solidFill>
                <a:latin typeface="Black Ops One"/>
                <a:ea typeface="Black Ops One"/>
                <a:cs typeface="Black Ops One"/>
                <a:sym typeface="Black Ops One"/>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4.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4.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4.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3.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3.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5"/>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latin typeface="Black Ops One"/>
                <a:ea typeface="Black Ops One"/>
                <a:cs typeface="Black Ops One"/>
                <a:sym typeface="Black Ops One"/>
              </a:rPr>
              <a:t>BATTLE READY</a:t>
            </a:r>
            <a:endParaRPr>
              <a:latin typeface="Black Ops One"/>
              <a:ea typeface="Black Ops One"/>
              <a:cs typeface="Black Ops One"/>
              <a:sym typeface="Black Ops One"/>
            </a:endParaRPr>
          </a:p>
          <a:p>
            <a:pPr indent="0" lvl="0" marL="0" rtl="0" algn="ctr">
              <a:spcBef>
                <a:spcPts val="0"/>
              </a:spcBef>
              <a:spcAft>
                <a:spcPts val="0"/>
              </a:spcAft>
              <a:buNone/>
            </a:pPr>
            <a:r>
              <a:t/>
            </a:r>
            <a:endParaRPr b="1">
              <a:latin typeface="Black Ops One"/>
              <a:ea typeface="Black Ops One"/>
              <a:cs typeface="Black Ops One"/>
              <a:sym typeface="Black Ops One"/>
            </a:endParaRPr>
          </a:p>
        </p:txBody>
      </p:sp>
      <p:sp>
        <p:nvSpPr>
          <p:cNvPr id="62" name="Google Shape;62;p15"/>
          <p:cNvSpPr txBox="1"/>
          <p:nvPr>
            <p:ph idx="1" type="subTitle"/>
          </p:nvPr>
        </p:nvSpPr>
        <p:spPr>
          <a:xfrm>
            <a:off x="180593" y="2927707"/>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dk1"/>
                </a:solidFill>
                <a:latin typeface="Black Ops One"/>
                <a:ea typeface="Black Ops One"/>
                <a:cs typeface="Black Ops One"/>
                <a:sym typeface="Black Ops One"/>
              </a:rPr>
              <a:t>Psalms 144:1</a:t>
            </a:r>
            <a:endParaRPr>
              <a:solidFill>
                <a:schemeClr val="dk1"/>
              </a:solidFill>
              <a:latin typeface="Black Ops One"/>
              <a:ea typeface="Black Ops One"/>
              <a:cs typeface="Black Ops One"/>
              <a:sym typeface="Black Ops On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4"/>
          <p:cNvSpPr txBox="1"/>
          <p:nvPr>
            <p:ph type="ctrTitle"/>
          </p:nvPr>
        </p:nvSpPr>
        <p:spPr>
          <a:xfrm>
            <a:off x="311700" y="340225"/>
            <a:ext cx="8520600" cy="574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000"/>
              <a:t>EARLY STAGES OF PASSION CLARITY</a:t>
            </a:r>
            <a:endParaRPr sz="3000"/>
          </a:p>
        </p:txBody>
      </p:sp>
      <p:sp>
        <p:nvSpPr>
          <p:cNvPr id="150" name="Google Shape;150;p24"/>
          <p:cNvSpPr txBox="1"/>
          <p:nvPr>
            <p:ph idx="1" type="subTitle"/>
          </p:nvPr>
        </p:nvSpPr>
        <p:spPr>
          <a:xfrm>
            <a:off x="184150" y="1535975"/>
            <a:ext cx="8520600" cy="792600"/>
          </a:xfrm>
          <a:prstGeom prst="rect">
            <a:avLst/>
          </a:prstGeom>
        </p:spPr>
        <p:txBody>
          <a:bodyPr anchorCtr="0" anchor="t" bIns="91425" lIns="91425" spcFirstLastPara="1" rIns="91425" wrap="square" tIns="91425">
            <a:normAutofit/>
          </a:bodyPr>
          <a:lstStyle/>
          <a:p>
            <a:pPr indent="0" lvl="0" marL="0" rtl="0" algn="ctr">
              <a:lnSpc>
                <a:spcPct val="100000"/>
              </a:lnSpc>
              <a:spcBef>
                <a:spcPts val="0"/>
              </a:spcBef>
              <a:spcAft>
                <a:spcPts val="0"/>
              </a:spcAft>
              <a:buNone/>
            </a:pPr>
            <a:r>
              <a:rPr lang="en" sz="1800"/>
              <a:t>I </a:t>
            </a:r>
            <a:r>
              <a:rPr lang="en" sz="1800"/>
              <a:t>WOULD LIKE TO BE ABLE TO </a:t>
            </a:r>
            <a:r>
              <a:rPr lang="en" sz="1800"/>
              <a:t>SERVE</a:t>
            </a:r>
            <a:r>
              <a:rPr lang="en" sz="1800"/>
              <a:t> ______ OR</a:t>
            </a:r>
            <a:endParaRPr sz="1800"/>
          </a:p>
          <a:p>
            <a:pPr indent="0" lvl="0" marL="0" rtl="0" algn="ctr">
              <a:lnSpc>
                <a:spcPct val="100000"/>
              </a:lnSpc>
              <a:spcBef>
                <a:spcPts val="0"/>
              </a:spcBef>
              <a:spcAft>
                <a:spcPts val="0"/>
              </a:spcAft>
              <a:buNone/>
            </a:pPr>
            <a:r>
              <a:rPr lang="en" sz="1800"/>
              <a:t> ______ AS MY PRIMARY TARGETS.</a:t>
            </a:r>
            <a:endParaRPr sz="1800"/>
          </a:p>
        </p:txBody>
      </p:sp>
      <p:sp>
        <p:nvSpPr>
          <p:cNvPr id="151" name="Google Shape;151;p24"/>
          <p:cNvSpPr/>
          <p:nvPr/>
        </p:nvSpPr>
        <p:spPr>
          <a:xfrm>
            <a:off x="7468870" y="393689"/>
            <a:ext cx="1234500" cy="1228800"/>
          </a:xfrm>
          <a:prstGeom prst="ellipse">
            <a:avLst/>
          </a:prstGeom>
          <a:solidFill>
            <a:srgbClr val="B2AEB0">
              <a:alpha val="66670"/>
            </a:srgbClr>
          </a:solidFill>
          <a:ln>
            <a:noFill/>
          </a:ln>
          <a:effectLst>
            <a:outerShdw blurRad="76200" rotWithShape="0" dir="5400000" dist="50800">
              <a:srgbClr val="929292">
                <a:alpha val="22350"/>
              </a:srgbClr>
            </a:outerShdw>
          </a:effectLst>
        </p:spPr>
        <p:txBody>
          <a:bodyPr anchorCtr="0" anchor="ctr" bIns="38100" lIns="38100" spcFirstLastPara="1" rIns="38100" wrap="square" tIns="38100">
            <a:noAutofit/>
          </a:bodyPr>
          <a:lstStyle/>
          <a:p>
            <a:pPr indent="0" lvl="0" marL="25400" marR="2540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152" name="Google Shape;152;p24"/>
          <p:cNvSpPr txBox="1"/>
          <p:nvPr/>
        </p:nvSpPr>
        <p:spPr>
          <a:xfrm>
            <a:off x="7468875" y="777250"/>
            <a:ext cx="132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PASSION</a:t>
            </a:r>
            <a:endParaRPr sz="1800">
              <a:solidFill>
                <a:schemeClr val="dk1"/>
              </a:solidFill>
              <a:latin typeface="Black Ops One"/>
              <a:ea typeface="Black Ops One"/>
              <a:cs typeface="Black Ops One"/>
              <a:sym typeface="Black Ops One"/>
            </a:endParaRPr>
          </a:p>
        </p:txBody>
      </p:sp>
      <p:cxnSp>
        <p:nvCxnSpPr>
          <p:cNvPr id="153" name="Google Shape;153;p24"/>
          <p:cNvCxnSpPr/>
          <p:nvPr/>
        </p:nvCxnSpPr>
        <p:spPr>
          <a:xfrm>
            <a:off x="574150" y="2307275"/>
            <a:ext cx="7740600" cy="21300"/>
          </a:xfrm>
          <a:prstGeom prst="straightConnector1">
            <a:avLst/>
          </a:prstGeom>
          <a:noFill/>
          <a:ln cap="flat" cmpd="sng" w="38100">
            <a:solidFill>
              <a:schemeClr val="dk2"/>
            </a:solidFill>
            <a:prstDash val="dash"/>
            <a:round/>
            <a:headEnd len="med" w="med" type="none"/>
            <a:tailEnd len="med" w="med" type="none"/>
          </a:ln>
        </p:spPr>
      </p:cxnSp>
      <p:sp>
        <p:nvSpPr>
          <p:cNvPr id="154" name="Google Shape;154;p24"/>
          <p:cNvSpPr txBox="1"/>
          <p:nvPr/>
        </p:nvSpPr>
        <p:spPr>
          <a:xfrm>
            <a:off x="409300" y="2444425"/>
            <a:ext cx="8070300" cy="101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THROUGH MY SERVICE, I WOULD LIKE TO HELP MEET SOME PERSONAL NEED LIKE ______ AND ______…</a:t>
            </a:r>
            <a:endParaRPr sz="1800">
              <a:solidFill>
                <a:schemeClr val="dk1"/>
              </a:solidFill>
              <a:latin typeface="Black Ops One"/>
              <a:ea typeface="Black Ops One"/>
              <a:cs typeface="Black Ops One"/>
              <a:sym typeface="Black Ops One"/>
            </a:endParaRPr>
          </a:p>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OR SOME COMMUNITY NEEDS LIKE ______ AND ______.</a:t>
            </a:r>
            <a:endParaRPr sz="1800">
              <a:solidFill>
                <a:schemeClr val="dk1"/>
              </a:solidFill>
              <a:latin typeface="Black Ops One"/>
              <a:ea typeface="Black Ops One"/>
              <a:cs typeface="Black Ops One"/>
              <a:sym typeface="Black Ops One"/>
            </a:endParaRPr>
          </a:p>
        </p:txBody>
      </p:sp>
      <p:cxnSp>
        <p:nvCxnSpPr>
          <p:cNvPr id="155" name="Google Shape;155;p24"/>
          <p:cNvCxnSpPr/>
          <p:nvPr/>
        </p:nvCxnSpPr>
        <p:spPr>
          <a:xfrm>
            <a:off x="574150" y="3576075"/>
            <a:ext cx="7740600" cy="21300"/>
          </a:xfrm>
          <a:prstGeom prst="straightConnector1">
            <a:avLst/>
          </a:prstGeom>
          <a:noFill/>
          <a:ln cap="flat" cmpd="sng" w="38100">
            <a:solidFill>
              <a:schemeClr val="dk2"/>
            </a:solidFill>
            <a:prstDash val="dash"/>
            <a:round/>
            <a:headEnd len="med" w="med" type="none"/>
            <a:tailEnd len="med" w="med" type="none"/>
          </a:ln>
        </p:spPr>
      </p:cxnSp>
      <p:sp>
        <p:nvSpPr>
          <p:cNvPr id="156" name="Google Shape;156;p24"/>
          <p:cNvSpPr txBox="1"/>
          <p:nvPr/>
        </p:nvSpPr>
        <p:spPr>
          <a:xfrm>
            <a:off x="691150" y="3805475"/>
            <a:ext cx="75066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IN MY SERVICE TO THE CHURCH, I LONG TO MAKE A CONTRIBUTION TO ______ OR ______.</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5"/>
          <p:cNvSpPr txBox="1"/>
          <p:nvPr>
            <p:ph type="ctrTitle"/>
          </p:nvPr>
        </p:nvSpPr>
        <p:spPr>
          <a:xfrm>
            <a:off x="311700" y="340225"/>
            <a:ext cx="8520600" cy="574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000"/>
              <a:t>EARLY STAGES OF PASSION CLARITY</a:t>
            </a:r>
            <a:endParaRPr sz="3000"/>
          </a:p>
        </p:txBody>
      </p:sp>
      <p:sp>
        <p:nvSpPr>
          <p:cNvPr id="162" name="Google Shape;162;p25"/>
          <p:cNvSpPr txBox="1"/>
          <p:nvPr>
            <p:ph idx="1" type="subTitle"/>
          </p:nvPr>
        </p:nvSpPr>
        <p:spPr>
          <a:xfrm>
            <a:off x="184150" y="1535975"/>
            <a:ext cx="8520600" cy="792600"/>
          </a:xfrm>
          <a:prstGeom prst="rect">
            <a:avLst/>
          </a:prstGeom>
        </p:spPr>
        <p:txBody>
          <a:bodyPr anchorCtr="0" anchor="t" bIns="91425" lIns="91425" spcFirstLastPara="1" rIns="91425" wrap="square" tIns="91425">
            <a:normAutofit/>
          </a:bodyPr>
          <a:lstStyle/>
          <a:p>
            <a:pPr indent="0" lvl="0" marL="0" rtl="0" algn="ctr">
              <a:lnSpc>
                <a:spcPct val="100000"/>
              </a:lnSpc>
              <a:spcBef>
                <a:spcPts val="0"/>
              </a:spcBef>
              <a:spcAft>
                <a:spcPts val="0"/>
              </a:spcAft>
              <a:buNone/>
            </a:pPr>
            <a:r>
              <a:rPr lang="en" sz="1800"/>
              <a:t>MY SERVICE WOULD PROBABLY BEST FLOW THROUGH MY INVOLVEMENT IN A ______ OR, PERHAPS THROUGH A ______</a:t>
            </a:r>
            <a:r>
              <a:rPr lang="en" sz="1800"/>
              <a:t>.</a:t>
            </a:r>
            <a:endParaRPr sz="1800"/>
          </a:p>
        </p:txBody>
      </p:sp>
      <p:sp>
        <p:nvSpPr>
          <p:cNvPr id="163" name="Google Shape;163;p25"/>
          <p:cNvSpPr/>
          <p:nvPr/>
        </p:nvSpPr>
        <p:spPr>
          <a:xfrm>
            <a:off x="7468870" y="393689"/>
            <a:ext cx="1234500" cy="1228800"/>
          </a:xfrm>
          <a:prstGeom prst="ellipse">
            <a:avLst/>
          </a:prstGeom>
          <a:solidFill>
            <a:srgbClr val="B2AEB0">
              <a:alpha val="66670"/>
            </a:srgbClr>
          </a:solidFill>
          <a:ln>
            <a:noFill/>
          </a:ln>
          <a:effectLst>
            <a:outerShdw blurRad="76200" rotWithShape="0" dir="5400000" dist="50800">
              <a:srgbClr val="929292">
                <a:alpha val="22350"/>
              </a:srgbClr>
            </a:outerShdw>
          </a:effectLst>
        </p:spPr>
        <p:txBody>
          <a:bodyPr anchorCtr="0" anchor="ctr" bIns="38100" lIns="38100" spcFirstLastPara="1" rIns="38100" wrap="square" tIns="38100">
            <a:noAutofit/>
          </a:bodyPr>
          <a:lstStyle/>
          <a:p>
            <a:pPr indent="0" lvl="0" marL="25400" marR="2540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164" name="Google Shape;164;p25"/>
          <p:cNvSpPr txBox="1"/>
          <p:nvPr/>
        </p:nvSpPr>
        <p:spPr>
          <a:xfrm>
            <a:off x="7468875" y="777250"/>
            <a:ext cx="132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PASSION</a:t>
            </a:r>
            <a:endParaRPr sz="1800">
              <a:solidFill>
                <a:schemeClr val="dk1"/>
              </a:solidFill>
              <a:latin typeface="Black Ops One"/>
              <a:ea typeface="Black Ops One"/>
              <a:cs typeface="Black Ops One"/>
              <a:sym typeface="Black Ops One"/>
            </a:endParaRPr>
          </a:p>
        </p:txBody>
      </p:sp>
      <p:cxnSp>
        <p:nvCxnSpPr>
          <p:cNvPr id="165" name="Google Shape;165;p25"/>
          <p:cNvCxnSpPr/>
          <p:nvPr/>
        </p:nvCxnSpPr>
        <p:spPr>
          <a:xfrm>
            <a:off x="574150" y="2307275"/>
            <a:ext cx="7740600" cy="21300"/>
          </a:xfrm>
          <a:prstGeom prst="straightConnector1">
            <a:avLst/>
          </a:prstGeom>
          <a:noFill/>
          <a:ln cap="flat" cmpd="sng" w="38100">
            <a:solidFill>
              <a:schemeClr val="dk2"/>
            </a:solidFill>
            <a:prstDash val="dash"/>
            <a:round/>
            <a:headEnd len="med" w="med" type="none"/>
            <a:tailEnd len="med" w="med" type="none"/>
          </a:ln>
        </p:spPr>
      </p:cxnSp>
      <p:sp>
        <p:nvSpPr>
          <p:cNvPr id="166" name="Google Shape;166;p25"/>
          <p:cNvSpPr txBox="1"/>
          <p:nvPr/>
        </p:nvSpPr>
        <p:spPr>
          <a:xfrm>
            <a:off x="409300" y="2625600"/>
            <a:ext cx="80703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I WOULD BE MOST ENERGIZED IF MY EFFORTS COULD BE OFFERED ON A ______ BASIS.</a:t>
            </a:r>
            <a:endParaRPr sz="1800">
              <a:solidFill>
                <a:schemeClr val="dk1"/>
              </a:solidFill>
              <a:latin typeface="Black Ops One"/>
              <a:ea typeface="Black Ops One"/>
              <a:cs typeface="Black Ops One"/>
              <a:sym typeface="Black Ops One"/>
            </a:endParaRPr>
          </a:p>
        </p:txBody>
      </p:sp>
      <p:cxnSp>
        <p:nvCxnSpPr>
          <p:cNvPr id="167" name="Google Shape;167;p25"/>
          <p:cNvCxnSpPr/>
          <p:nvPr/>
        </p:nvCxnSpPr>
        <p:spPr>
          <a:xfrm>
            <a:off x="574150" y="3576075"/>
            <a:ext cx="7740600" cy="21300"/>
          </a:xfrm>
          <a:prstGeom prst="straightConnector1">
            <a:avLst/>
          </a:prstGeom>
          <a:noFill/>
          <a:ln cap="flat" cmpd="sng" w="38100">
            <a:solidFill>
              <a:schemeClr val="dk2"/>
            </a:solidFill>
            <a:prstDash val="dash"/>
            <a:round/>
            <a:headEnd len="med" w="med" type="none"/>
            <a:tailEnd len="med" w="med" type="none"/>
          </a:ln>
        </p:spPr>
      </p:cxnSp>
      <p:sp>
        <p:nvSpPr>
          <p:cNvPr id="168" name="Google Shape;168;p25"/>
          <p:cNvSpPr txBox="1"/>
          <p:nvPr/>
        </p:nvSpPr>
        <p:spPr>
          <a:xfrm>
            <a:off x="691150" y="3805475"/>
            <a:ext cx="75066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MY IDEAL ROLE WOULD BE AS A ______ OR AS A ______ AS PART OF THE TEAM.</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6"/>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SzPts val="990"/>
              <a:buNone/>
            </a:pPr>
            <a:r>
              <a:rPr lang="en" sz="2480"/>
              <a:t>“LIFE MISSION AND THE WORK OF THE KINGDOM”</a:t>
            </a:r>
            <a:endParaRPr sz="2480"/>
          </a:p>
        </p:txBody>
      </p:sp>
      <p:sp>
        <p:nvSpPr>
          <p:cNvPr id="174" name="Google Shape;174;p26"/>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7"/>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180" name="Google Shape;180;p27"/>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highlight>
                  <a:srgbClr val="FFFFFF"/>
                </a:highlight>
              </a:rPr>
              <a:t>8 </a:t>
            </a:r>
            <a:r>
              <a:rPr lang="en" sz="2000">
                <a:highlight>
                  <a:srgbClr val="FFFFFF"/>
                </a:highlight>
              </a:rPr>
              <a:t>For you are saved by grace through faith, and this is not from yourselves; it is God’s gift— </a:t>
            </a:r>
            <a:r>
              <a:rPr b="1" lang="en" sz="2000">
                <a:highlight>
                  <a:srgbClr val="FFFFFF"/>
                </a:highlight>
              </a:rPr>
              <a:t>9</a:t>
            </a:r>
            <a:r>
              <a:rPr b="1" lang="en" sz="2000">
                <a:solidFill>
                  <a:srgbClr val="666666"/>
                </a:solidFill>
                <a:highlight>
                  <a:srgbClr val="FFFFFF"/>
                </a:highlight>
              </a:rPr>
              <a:t> </a:t>
            </a:r>
            <a:r>
              <a:rPr i="1" lang="en" sz="2000">
                <a:solidFill>
                  <a:srgbClr val="666666"/>
                </a:solidFill>
                <a:highlight>
                  <a:srgbClr val="FFFFFF"/>
                </a:highlight>
              </a:rPr>
              <a:t>not</a:t>
            </a:r>
            <a:r>
              <a:rPr lang="en" sz="2000">
                <a:solidFill>
                  <a:srgbClr val="666666"/>
                </a:solidFill>
                <a:highlight>
                  <a:srgbClr val="FFFFFF"/>
                </a:highlight>
              </a:rPr>
              <a:t> </a:t>
            </a:r>
            <a:r>
              <a:rPr lang="en" sz="2000">
                <a:highlight>
                  <a:srgbClr val="FFFFFF"/>
                </a:highlight>
              </a:rPr>
              <a:t>from works, so that no one can boast. </a:t>
            </a:r>
            <a:endParaRPr sz="2000">
              <a:highlight>
                <a:srgbClr val="FFFFFF"/>
              </a:highlight>
            </a:endParaRPr>
          </a:p>
          <a:p>
            <a:pPr indent="0" lvl="0" marL="0" rtl="0" algn="l">
              <a:spcBef>
                <a:spcPts val="0"/>
              </a:spcBef>
              <a:spcAft>
                <a:spcPts val="0"/>
              </a:spcAft>
              <a:buNone/>
            </a:pPr>
            <a:r>
              <a:t/>
            </a:r>
            <a:endParaRPr b="1" sz="2000">
              <a:highlight>
                <a:srgbClr val="FFFFFF"/>
              </a:highlight>
            </a:endParaRPr>
          </a:p>
          <a:p>
            <a:pPr indent="0" lvl="0" marL="0" rtl="0" algn="l">
              <a:spcBef>
                <a:spcPts val="0"/>
              </a:spcBef>
              <a:spcAft>
                <a:spcPts val="0"/>
              </a:spcAft>
              <a:buNone/>
            </a:pPr>
            <a:r>
              <a:rPr b="1" lang="en" sz="2000">
                <a:highlight>
                  <a:srgbClr val="FFFFFF"/>
                </a:highlight>
              </a:rPr>
              <a:t>10</a:t>
            </a:r>
            <a:r>
              <a:rPr b="1" lang="en" sz="2000">
                <a:solidFill>
                  <a:srgbClr val="666666"/>
                </a:solidFill>
                <a:highlight>
                  <a:srgbClr val="FFFFFF"/>
                </a:highlight>
              </a:rPr>
              <a:t> </a:t>
            </a:r>
            <a:r>
              <a:rPr lang="en" sz="2000">
                <a:solidFill>
                  <a:srgbClr val="666666"/>
                </a:solidFill>
                <a:highlight>
                  <a:srgbClr val="FFFFFF"/>
                </a:highlight>
              </a:rPr>
              <a:t>For we are his workmanship, created in Christ Jesus for good works, which God prepared ahead of time for us to do.</a:t>
            </a:r>
            <a:endParaRPr sz="2000">
              <a:solidFill>
                <a:srgbClr val="666666"/>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181" name="Google Shape;181;p27"/>
          <p:cNvPicPr preferRelativeResize="0"/>
          <p:nvPr/>
        </p:nvPicPr>
        <p:blipFill>
          <a:blip r:embed="rId3">
            <a:alphaModFix/>
          </a:blip>
          <a:stretch>
            <a:fillRect/>
          </a:stretch>
        </p:blipFill>
        <p:spPr>
          <a:xfrm>
            <a:off x="6694525" y="256197"/>
            <a:ext cx="2087975" cy="15659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8"/>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187" name="Google Shape;187;p28"/>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000000"/>
                </a:solidFill>
                <a:highlight>
                  <a:srgbClr val="FFFFFF"/>
                </a:highlight>
              </a:rPr>
              <a:t>8 </a:t>
            </a:r>
            <a:r>
              <a:rPr lang="en" sz="2000">
                <a:solidFill>
                  <a:srgbClr val="000000"/>
                </a:solidFill>
                <a:highlight>
                  <a:srgbClr val="FFFFFF"/>
                </a:highlight>
              </a:rPr>
              <a:t>For</a:t>
            </a:r>
            <a:r>
              <a:rPr lang="en" sz="2000">
                <a:solidFill>
                  <a:srgbClr val="666666"/>
                </a:solidFill>
                <a:highlight>
                  <a:srgbClr val="FFFFFF"/>
                </a:highlight>
              </a:rPr>
              <a:t> you are saved by grace</a:t>
            </a:r>
            <a:r>
              <a:rPr lang="en" sz="2000">
                <a:solidFill>
                  <a:srgbClr val="000000"/>
                </a:solidFill>
                <a:highlight>
                  <a:srgbClr val="FFFFFF"/>
                </a:highlight>
              </a:rPr>
              <a:t> through faith, and this is not from yourselves; it is God’s gift— </a:t>
            </a:r>
            <a:r>
              <a:rPr b="1" lang="en" sz="2000">
                <a:solidFill>
                  <a:srgbClr val="000000"/>
                </a:solidFill>
                <a:highlight>
                  <a:srgbClr val="FFFFFF"/>
                </a:highlight>
              </a:rPr>
              <a:t>9 </a:t>
            </a:r>
            <a:r>
              <a:rPr i="1" lang="en" sz="2000">
                <a:solidFill>
                  <a:srgbClr val="000000"/>
                </a:solidFill>
                <a:highlight>
                  <a:srgbClr val="FFFFFF"/>
                </a:highlight>
              </a:rPr>
              <a:t>not</a:t>
            </a:r>
            <a:r>
              <a:rPr lang="en" sz="2000">
                <a:solidFill>
                  <a:srgbClr val="000000"/>
                </a:solidFill>
                <a:highlight>
                  <a:srgbClr val="FFFFFF"/>
                </a:highlight>
              </a:rPr>
              <a:t> from works, so that no one can boast. </a:t>
            </a:r>
            <a:endParaRPr sz="2000">
              <a:solidFill>
                <a:srgbClr val="000000"/>
              </a:solidFill>
              <a:highlight>
                <a:srgbClr val="FFFFFF"/>
              </a:highlight>
            </a:endParaRPr>
          </a:p>
          <a:p>
            <a:pPr indent="0" lvl="0" marL="0" rtl="0" algn="l">
              <a:spcBef>
                <a:spcPts val="0"/>
              </a:spcBef>
              <a:spcAft>
                <a:spcPts val="0"/>
              </a:spcAft>
              <a:buNone/>
            </a:pPr>
            <a:r>
              <a:t/>
            </a:r>
            <a:endParaRPr b="1" sz="2000">
              <a:solidFill>
                <a:srgbClr val="000000"/>
              </a:solidFill>
              <a:highlight>
                <a:srgbClr val="FFFFFF"/>
              </a:highlight>
            </a:endParaRPr>
          </a:p>
          <a:p>
            <a:pPr indent="0" lvl="0" marL="0" rtl="0" algn="l">
              <a:spcBef>
                <a:spcPts val="0"/>
              </a:spcBef>
              <a:spcAft>
                <a:spcPts val="0"/>
              </a:spcAft>
              <a:buNone/>
            </a:pPr>
            <a:r>
              <a:rPr b="1" lang="en" sz="2000">
                <a:solidFill>
                  <a:srgbClr val="000000"/>
                </a:solidFill>
                <a:highlight>
                  <a:srgbClr val="FFFFFF"/>
                </a:highlight>
              </a:rPr>
              <a:t>10 </a:t>
            </a:r>
            <a:r>
              <a:rPr lang="en" sz="2000">
                <a:solidFill>
                  <a:srgbClr val="000000"/>
                </a:solidFill>
                <a:highlight>
                  <a:srgbClr val="FFFFFF"/>
                </a:highlight>
              </a:rPr>
              <a:t>For we are his workmanship, created in Christ Jesus for good works, which God prepared ahead of time for us to do.</a:t>
            </a:r>
            <a:endParaRPr sz="2000">
              <a:solidFill>
                <a:srgbClr val="000000"/>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188" name="Google Shape;188;p28"/>
          <p:cNvPicPr preferRelativeResize="0"/>
          <p:nvPr/>
        </p:nvPicPr>
        <p:blipFill>
          <a:blip r:embed="rId3">
            <a:alphaModFix/>
          </a:blip>
          <a:stretch>
            <a:fillRect/>
          </a:stretch>
        </p:blipFill>
        <p:spPr>
          <a:xfrm>
            <a:off x="6694525" y="256197"/>
            <a:ext cx="2087975" cy="15659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9"/>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194" name="Google Shape;194;p29"/>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000000"/>
                </a:solidFill>
                <a:highlight>
                  <a:srgbClr val="FFFFFF"/>
                </a:highlight>
              </a:rPr>
              <a:t>8 </a:t>
            </a:r>
            <a:r>
              <a:rPr lang="en" sz="2000">
                <a:solidFill>
                  <a:srgbClr val="000000"/>
                </a:solidFill>
                <a:highlight>
                  <a:srgbClr val="FFFFFF"/>
                </a:highlight>
              </a:rPr>
              <a:t>For</a:t>
            </a:r>
            <a:r>
              <a:rPr lang="en" sz="2000">
                <a:solidFill>
                  <a:srgbClr val="666666"/>
                </a:solidFill>
                <a:highlight>
                  <a:srgbClr val="FFFFFF"/>
                </a:highlight>
              </a:rPr>
              <a:t> </a:t>
            </a:r>
            <a:r>
              <a:rPr lang="en" sz="2000">
                <a:highlight>
                  <a:srgbClr val="FFFFFF"/>
                </a:highlight>
              </a:rPr>
              <a:t>you are saved by grace</a:t>
            </a:r>
            <a:r>
              <a:rPr lang="en" sz="2000">
                <a:solidFill>
                  <a:srgbClr val="000000"/>
                </a:solidFill>
                <a:highlight>
                  <a:srgbClr val="FFFFFF"/>
                </a:highlight>
              </a:rPr>
              <a:t> through faith, and this is not from yourselves; it is God’s gift— </a:t>
            </a:r>
            <a:r>
              <a:rPr b="1" lang="en" sz="2000">
                <a:solidFill>
                  <a:srgbClr val="000000"/>
                </a:solidFill>
                <a:highlight>
                  <a:srgbClr val="FFFFFF"/>
                </a:highlight>
              </a:rPr>
              <a:t>9 </a:t>
            </a:r>
            <a:r>
              <a:rPr i="1" lang="en" sz="2000">
                <a:solidFill>
                  <a:srgbClr val="666666"/>
                </a:solidFill>
                <a:highlight>
                  <a:srgbClr val="FFFFFF"/>
                </a:highlight>
              </a:rPr>
              <a:t>not</a:t>
            </a:r>
            <a:r>
              <a:rPr lang="en" sz="2000">
                <a:solidFill>
                  <a:srgbClr val="666666"/>
                </a:solidFill>
                <a:highlight>
                  <a:srgbClr val="FFFFFF"/>
                </a:highlight>
              </a:rPr>
              <a:t> from works</a:t>
            </a:r>
            <a:r>
              <a:rPr lang="en" sz="2000">
                <a:solidFill>
                  <a:srgbClr val="000000"/>
                </a:solidFill>
                <a:highlight>
                  <a:srgbClr val="FFFFFF"/>
                </a:highlight>
              </a:rPr>
              <a:t>, so that no one can boast. </a:t>
            </a:r>
            <a:endParaRPr sz="2000">
              <a:solidFill>
                <a:srgbClr val="000000"/>
              </a:solidFill>
              <a:highlight>
                <a:srgbClr val="FFFFFF"/>
              </a:highlight>
            </a:endParaRPr>
          </a:p>
          <a:p>
            <a:pPr indent="0" lvl="0" marL="0" rtl="0" algn="l">
              <a:spcBef>
                <a:spcPts val="0"/>
              </a:spcBef>
              <a:spcAft>
                <a:spcPts val="0"/>
              </a:spcAft>
              <a:buNone/>
            </a:pPr>
            <a:r>
              <a:t/>
            </a:r>
            <a:endParaRPr b="1" sz="2000">
              <a:solidFill>
                <a:srgbClr val="000000"/>
              </a:solidFill>
              <a:highlight>
                <a:srgbClr val="FFFFFF"/>
              </a:highlight>
            </a:endParaRPr>
          </a:p>
          <a:p>
            <a:pPr indent="0" lvl="0" marL="0" rtl="0" algn="l">
              <a:spcBef>
                <a:spcPts val="0"/>
              </a:spcBef>
              <a:spcAft>
                <a:spcPts val="0"/>
              </a:spcAft>
              <a:buNone/>
            </a:pPr>
            <a:r>
              <a:rPr b="1" lang="en" sz="2000">
                <a:solidFill>
                  <a:srgbClr val="000000"/>
                </a:solidFill>
                <a:highlight>
                  <a:srgbClr val="FFFFFF"/>
                </a:highlight>
              </a:rPr>
              <a:t>10 </a:t>
            </a:r>
            <a:r>
              <a:rPr lang="en" sz="2000">
                <a:solidFill>
                  <a:srgbClr val="000000"/>
                </a:solidFill>
                <a:highlight>
                  <a:srgbClr val="FFFFFF"/>
                </a:highlight>
              </a:rPr>
              <a:t>For we are his workmanship, created in Christ Jesus for good works, which God prepared ahead of time for us to do.</a:t>
            </a:r>
            <a:endParaRPr sz="2000">
              <a:solidFill>
                <a:srgbClr val="000000"/>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195" name="Google Shape;195;p29"/>
          <p:cNvPicPr preferRelativeResize="0"/>
          <p:nvPr/>
        </p:nvPicPr>
        <p:blipFill>
          <a:blip r:embed="rId3">
            <a:alphaModFix/>
          </a:blip>
          <a:stretch>
            <a:fillRect/>
          </a:stretch>
        </p:blipFill>
        <p:spPr>
          <a:xfrm>
            <a:off x="6694525" y="256197"/>
            <a:ext cx="2087975" cy="15659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0"/>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01" name="Google Shape;201;p30"/>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000000"/>
                </a:solidFill>
                <a:highlight>
                  <a:srgbClr val="FFFFFF"/>
                </a:highlight>
              </a:rPr>
              <a:t>8 </a:t>
            </a:r>
            <a:r>
              <a:rPr lang="en" sz="2000">
                <a:solidFill>
                  <a:srgbClr val="000000"/>
                </a:solidFill>
                <a:highlight>
                  <a:srgbClr val="FFFFFF"/>
                </a:highlight>
              </a:rPr>
              <a:t>For</a:t>
            </a:r>
            <a:r>
              <a:rPr lang="en" sz="2000">
                <a:solidFill>
                  <a:srgbClr val="666666"/>
                </a:solidFill>
                <a:highlight>
                  <a:srgbClr val="FFFFFF"/>
                </a:highlight>
              </a:rPr>
              <a:t> </a:t>
            </a:r>
            <a:r>
              <a:rPr lang="en" sz="2000">
                <a:highlight>
                  <a:srgbClr val="FFFFFF"/>
                </a:highlight>
              </a:rPr>
              <a:t>you are saved by grace</a:t>
            </a:r>
            <a:r>
              <a:rPr lang="en" sz="2000">
                <a:solidFill>
                  <a:srgbClr val="000000"/>
                </a:solidFill>
                <a:highlight>
                  <a:srgbClr val="FFFFFF"/>
                </a:highlight>
              </a:rPr>
              <a:t> through faith, and this is not from yourselves; </a:t>
            </a:r>
            <a:r>
              <a:rPr lang="en" sz="2000">
                <a:solidFill>
                  <a:srgbClr val="666666"/>
                </a:solidFill>
                <a:highlight>
                  <a:srgbClr val="FFFFFF"/>
                </a:highlight>
              </a:rPr>
              <a:t>it is God’s gift—</a:t>
            </a:r>
            <a:r>
              <a:rPr lang="en" sz="2000">
                <a:solidFill>
                  <a:srgbClr val="000000"/>
                </a:solidFill>
                <a:highlight>
                  <a:srgbClr val="FFFFFF"/>
                </a:highlight>
              </a:rPr>
              <a:t> </a:t>
            </a:r>
            <a:r>
              <a:rPr b="1" lang="en" sz="2000">
                <a:solidFill>
                  <a:srgbClr val="000000"/>
                </a:solidFill>
                <a:highlight>
                  <a:srgbClr val="FFFFFF"/>
                </a:highlight>
              </a:rPr>
              <a:t>9 </a:t>
            </a:r>
            <a:r>
              <a:rPr i="1" lang="en" sz="2000">
                <a:highlight>
                  <a:srgbClr val="FFFFFF"/>
                </a:highlight>
              </a:rPr>
              <a:t>not</a:t>
            </a:r>
            <a:r>
              <a:rPr lang="en" sz="2000">
                <a:highlight>
                  <a:srgbClr val="FFFFFF"/>
                </a:highlight>
              </a:rPr>
              <a:t> from works</a:t>
            </a:r>
            <a:r>
              <a:rPr lang="en" sz="2000">
                <a:solidFill>
                  <a:srgbClr val="000000"/>
                </a:solidFill>
                <a:highlight>
                  <a:srgbClr val="FFFFFF"/>
                </a:highlight>
              </a:rPr>
              <a:t>, so that no one can boast. </a:t>
            </a:r>
            <a:endParaRPr sz="2000">
              <a:solidFill>
                <a:srgbClr val="000000"/>
              </a:solidFill>
              <a:highlight>
                <a:srgbClr val="FFFFFF"/>
              </a:highlight>
            </a:endParaRPr>
          </a:p>
          <a:p>
            <a:pPr indent="0" lvl="0" marL="0" rtl="0" algn="l">
              <a:spcBef>
                <a:spcPts val="0"/>
              </a:spcBef>
              <a:spcAft>
                <a:spcPts val="0"/>
              </a:spcAft>
              <a:buNone/>
            </a:pPr>
            <a:r>
              <a:t/>
            </a:r>
            <a:endParaRPr b="1" sz="2000">
              <a:solidFill>
                <a:srgbClr val="000000"/>
              </a:solidFill>
              <a:highlight>
                <a:srgbClr val="FFFFFF"/>
              </a:highlight>
            </a:endParaRPr>
          </a:p>
          <a:p>
            <a:pPr indent="0" lvl="0" marL="0" rtl="0" algn="l">
              <a:spcBef>
                <a:spcPts val="0"/>
              </a:spcBef>
              <a:spcAft>
                <a:spcPts val="0"/>
              </a:spcAft>
              <a:buNone/>
            </a:pPr>
            <a:r>
              <a:rPr b="1" lang="en" sz="2000">
                <a:solidFill>
                  <a:srgbClr val="000000"/>
                </a:solidFill>
                <a:highlight>
                  <a:srgbClr val="FFFFFF"/>
                </a:highlight>
              </a:rPr>
              <a:t>10 </a:t>
            </a:r>
            <a:r>
              <a:rPr lang="en" sz="2000">
                <a:solidFill>
                  <a:srgbClr val="000000"/>
                </a:solidFill>
                <a:highlight>
                  <a:srgbClr val="FFFFFF"/>
                </a:highlight>
              </a:rPr>
              <a:t>For we are his workmanship, created in Christ Jesus for good works, which God prepared ahead of time for us to do.</a:t>
            </a:r>
            <a:endParaRPr sz="2000">
              <a:solidFill>
                <a:srgbClr val="000000"/>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202" name="Google Shape;202;p30"/>
          <p:cNvPicPr preferRelativeResize="0"/>
          <p:nvPr/>
        </p:nvPicPr>
        <p:blipFill>
          <a:blip r:embed="rId3">
            <a:alphaModFix/>
          </a:blip>
          <a:stretch>
            <a:fillRect/>
          </a:stretch>
        </p:blipFill>
        <p:spPr>
          <a:xfrm>
            <a:off x="6694525" y="256197"/>
            <a:ext cx="2087975" cy="15659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1"/>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08" name="Google Shape;208;p31"/>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999999"/>
                </a:solidFill>
                <a:highlight>
                  <a:srgbClr val="FFFFFF"/>
                </a:highlight>
              </a:rPr>
              <a:t>8 </a:t>
            </a:r>
            <a:r>
              <a:rPr lang="en" sz="2000">
                <a:solidFill>
                  <a:srgbClr val="999999"/>
                </a:solidFill>
                <a:highlight>
                  <a:srgbClr val="FFFFFF"/>
                </a:highlight>
              </a:rPr>
              <a:t>For you are saved by grace through faith, and this is not from yourselves; it is God’s gift— </a:t>
            </a:r>
            <a:r>
              <a:rPr b="1" lang="en" sz="2000">
                <a:solidFill>
                  <a:srgbClr val="999999"/>
                </a:solidFill>
                <a:highlight>
                  <a:srgbClr val="FFFFFF"/>
                </a:highlight>
              </a:rPr>
              <a:t>9 </a:t>
            </a:r>
            <a:r>
              <a:rPr i="1" lang="en" sz="2000">
                <a:solidFill>
                  <a:srgbClr val="999999"/>
                </a:solidFill>
                <a:highlight>
                  <a:srgbClr val="FFFFFF"/>
                </a:highlight>
              </a:rPr>
              <a:t>not</a:t>
            </a:r>
            <a:r>
              <a:rPr lang="en" sz="2000">
                <a:solidFill>
                  <a:srgbClr val="999999"/>
                </a:solidFill>
                <a:highlight>
                  <a:srgbClr val="FFFFFF"/>
                </a:highlight>
              </a:rPr>
              <a:t> from works, so that no one can boast. </a:t>
            </a:r>
            <a:endParaRPr sz="2000">
              <a:solidFill>
                <a:srgbClr val="999999"/>
              </a:solidFill>
              <a:highlight>
                <a:srgbClr val="FFFFFF"/>
              </a:highlight>
            </a:endParaRPr>
          </a:p>
          <a:p>
            <a:pPr indent="0" lvl="0" marL="0" rtl="0" algn="l">
              <a:spcBef>
                <a:spcPts val="0"/>
              </a:spcBef>
              <a:spcAft>
                <a:spcPts val="0"/>
              </a:spcAft>
              <a:buNone/>
            </a:pPr>
            <a:r>
              <a:t/>
            </a:r>
            <a:endParaRPr b="1" sz="2000">
              <a:solidFill>
                <a:srgbClr val="999999"/>
              </a:solidFill>
              <a:highlight>
                <a:srgbClr val="FFFFFF"/>
              </a:highlight>
            </a:endParaRPr>
          </a:p>
          <a:p>
            <a:pPr indent="0" lvl="0" marL="0" rtl="0" algn="l">
              <a:spcBef>
                <a:spcPts val="0"/>
              </a:spcBef>
              <a:spcAft>
                <a:spcPts val="0"/>
              </a:spcAft>
              <a:buNone/>
            </a:pPr>
            <a:r>
              <a:rPr b="1" lang="en" sz="2000">
                <a:solidFill>
                  <a:srgbClr val="999999"/>
                </a:solidFill>
                <a:highlight>
                  <a:srgbClr val="FFFFFF"/>
                </a:highlight>
              </a:rPr>
              <a:t>10 </a:t>
            </a:r>
            <a:r>
              <a:rPr lang="en" sz="2000">
                <a:solidFill>
                  <a:srgbClr val="999999"/>
                </a:solidFill>
                <a:highlight>
                  <a:srgbClr val="FFFFFF"/>
                </a:highlight>
              </a:rPr>
              <a:t>For we are his workmanship, created in Christ Jesus for good works, which God prepared ahead of time for us to do.</a:t>
            </a:r>
            <a:endParaRPr sz="2000">
              <a:solidFill>
                <a:srgbClr val="999999"/>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209" name="Google Shape;209;p31"/>
          <p:cNvPicPr preferRelativeResize="0"/>
          <p:nvPr/>
        </p:nvPicPr>
        <p:blipFill>
          <a:blip r:embed="rId3">
            <a:alphaModFix/>
          </a:blip>
          <a:stretch>
            <a:fillRect/>
          </a:stretch>
        </p:blipFill>
        <p:spPr>
          <a:xfrm>
            <a:off x="6694525" y="256197"/>
            <a:ext cx="2087975" cy="1565975"/>
          </a:xfrm>
          <a:prstGeom prst="rect">
            <a:avLst/>
          </a:prstGeom>
          <a:noFill/>
          <a:ln>
            <a:noFill/>
          </a:ln>
        </p:spPr>
      </p:pic>
      <p:sp>
        <p:nvSpPr>
          <p:cNvPr id="210" name="Google Shape;210;p31"/>
          <p:cNvSpPr txBox="1"/>
          <p:nvPr/>
        </p:nvSpPr>
        <p:spPr>
          <a:xfrm>
            <a:off x="1504150" y="81865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FAITH</a:t>
            </a:r>
            <a:endParaRPr sz="8100">
              <a:solidFill>
                <a:schemeClr val="dk1"/>
              </a:solidFill>
              <a:latin typeface="Black Ops One"/>
              <a:ea typeface="Black Ops One"/>
              <a:cs typeface="Black Ops One"/>
              <a:sym typeface="Black Ops One"/>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2"/>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16" name="Google Shape;216;p32"/>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999999"/>
                </a:solidFill>
                <a:highlight>
                  <a:srgbClr val="FFFFFF"/>
                </a:highlight>
              </a:rPr>
              <a:t>8 </a:t>
            </a:r>
            <a:r>
              <a:rPr lang="en" sz="2000">
                <a:solidFill>
                  <a:srgbClr val="999999"/>
                </a:solidFill>
                <a:highlight>
                  <a:srgbClr val="FFFFFF"/>
                </a:highlight>
              </a:rPr>
              <a:t>For you are saved by grace through faith, and this is not from yourselves; it is God’s gift— </a:t>
            </a:r>
            <a:r>
              <a:rPr b="1" lang="en" sz="2000">
                <a:solidFill>
                  <a:srgbClr val="999999"/>
                </a:solidFill>
                <a:highlight>
                  <a:srgbClr val="FFFFFF"/>
                </a:highlight>
              </a:rPr>
              <a:t>9 </a:t>
            </a:r>
            <a:r>
              <a:rPr i="1" lang="en" sz="2000">
                <a:solidFill>
                  <a:srgbClr val="999999"/>
                </a:solidFill>
                <a:highlight>
                  <a:srgbClr val="FFFFFF"/>
                </a:highlight>
              </a:rPr>
              <a:t>not</a:t>
            </a:r>
            <a:r>
              <a:rPr lang="en" sz="2000">
                <a:solidFill>
                  <a:srgbClr val="999999"/>
                </a:solidFill>
                <a:highlight>
                  <a:srgbClr val="FFFFFF"/>
                </a:highlight>
              </a:rPr>
              <a:t> from works, so that no one can boast. </a:t>
            </a:r>
            <a:endParaRPr sz="2000">
              <a:solidFill>
                <a:srgbClr val="999999"/>
              </a:solidFill>
              <a:highlight>
                <a:srgbClr val="FFFFFF"/>
              </a:highlight>
            </a:endParaRPr>
          </a:p>
          <a:p>
            <a:pPr indent="0" lvl="0" marL="0" rtl="0" algn="l">
              <a:spcBef>
                <a:spcPts val="0"/>
              </a:spcBef>
              <a:spcAft>
                <a:spcPts val="0"/>
              </a:spcAft>
              <a:buNone/>
            </a:pPr>
            <a:r>
              <a:t/>
            </a:r>
            <a:endParaRPr b="1" sz="2000">
              <a:solidFill>
                <a:srgbClr val="999999"/>
              </a:solidFill>
              <a:highlight>
                <a:srgbClr val="FFFFFF"/>
              </a:highlight>
            </a:endParaRPr>
          </a:p>
          <a:p>
            <a:pPr indent="0" lvl="0" marL="0" rtl="0" algn="l">
              <a:spcBef>
                <a:spcPts val="0"/>
              </a:spcBef>
              <a:spcAft>
                <a:spcPts val="0"/>
              </a:spcAft>
              <a:buNone/>
            </a:pPr>
            <a:r>
              <a:rPr b="1" lang="en" sz="2000">
                <a:solidFill>
                  <a:srgbClr val="000000"/>
                </a:solidFill>
                <a:highlight>
                  <a:srgbClr val="FFFFFF"/>
                </a:highlight>
              </a:rPr>
              <a:t>10 </a:t>
            </a:r>
            <a:r>
              <a:rPr lang="en" sz="2000">
                <a:solidFill>
                  <a:srgbClr val="000000"/>
                </a:solidFill>
                <a:highlight>
                  <a:srgbClr val="FFFFFF"/>
                </a:highlight>
              </a:rPr>
              <a:t>For we are his workmanship, created in Christ Jesus for good works, which God prepared ahead of time for us to do.</a:t>
            </a:r>
            <a:endParaRPr sz="2000">
              <a:solidFill>
                <a:srgbClr val="000000"/>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217" name="Google Shape;217;p32"/>
          <p:cNvPicPr preferRelativeResize="0"/>
          <p:nvPr/>
        </p:nvPicPr>
        <p:blipFill>
          <a:blip r:embed="rId3">
            <a:alphaModFix/>
          </a:blip>
          <a:stretch>
            <a:fillRect/>
          </a:stretch>
        </p:blipFill>
        <p:spPr>
          <a:xfrm>
            <a:off x="6694525" y="256197"/>
            <a:ext cx="2087975" cy="1565975"/>
          </a:xfrm>
          <a:prstGeom prst="rect">
            <a:avLst/>
          </a:prstGeom>
          <a:noFill/>
          <a:ln>
            <a:noFill/>
          </a:ln>
        </p:spPr>
      </p:pic>
      <p:sp>
        <p:nvSpPr>
          <p:cNvPr id="218" name="Google Shape;218;p32"/>
          <p:cNvSpPr txBox="1"/>
          <p:nvPr/>
        </p:nvSpPr>
        <p:spPr>
          <a:xfrm>
            <a:off x="1504150" y="81865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FAITH</a:t>
            </a:r>
            <a:endParaRPr sz="8100">
              <a:solidFill>
                <a:schemeClr val="dk1"/>
              </a:solidFill>
              <a:latin typeface="Black Ops One"/>
              <a:ea typeface="Black Ops One"/>
              <a:cs typeface="Black Ops One"/>
              <a:sym typeface="Black Ops One"/>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3"/>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24" name="Google Shape;224;p33"/>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999999"/>
                </a:solidFill>
                <a:highlight>
                  <a:srgbClr val="FFFFFF"/>
                </a:highlight>
              </a:rPr>
              <a:t>8 </a:t>
            </a:r>
            <a:r>
              <a:rPr lang="en" sz="2000">
                <a:solidFill>
                  <a:srgbClr val="999999"/>
                </a:solidFill>
                <a:highlight>
                  <a:srgbClr val="FFFFFF"/>
                </a:highlight>
              </a:rPr>
              <a:t>For you are saved by grace through faith, and this is not from yourselves; it is God’s gift— </a:t>
            </a:r>
            <a:r>
              <a:rPr b="1" lang="en" sz="2000">
                <a:solidFill>
                  <a:srgbClr val="999999"/>
                </a:solidFill>
                <a:highlight>
                  <a:srgbClr val="FFFFFF"/>
                </a:highlight>
              </a:rPr>
              <a:t>9 </a:t>
            </a:r>
            <a:r>
              <a:rPr i="1" lang="en" sz="2000">
                <a:solidFill>
                  <a:srgbClr val="999999"/>
                </a:solidFill>
                <a:highlight>
                  <a:srgbClr val="FFFFFF"/>
                </a:highlight>
              </a:rPr>
              <a:t>not</a:t>
            </a:r>
            <a:r>
              <a:rPr lang="en" sz="2000">
                <a:solidFill>
                  <a:srgbClr val="999999"/>
                </a:solidFill>
                <a:highlight>
                  <a:srgbClr val="FFFFFF"/>
                </a:highlight>
              </a:rPr>
              <a:t> from works, so that no one can boast. </a:t>
            </a:r>
            <a:endParaRPr sz="2000">
              <a:solidFill>
                <a:srgbClr val="999999"/>
              </a:solidFill>
              <a:highlight>
                <a:srgbClr val="FFFFFF"/>
              </a:highlight>
            </a:endParaRPr>
          </a:p>
          <a:p>
            <a:pPr indent="0" lvl="0" marL="0" rtl="0" algn="l">
              <a:spcBef>
                <a:spcPts val="0"/>
              </a:spcBef>
              <a:spcAft>
                <a:spcPts val="0"/>
              </a:spcAft>
              <a:buNone/>
            </a:pPr>
            <a:r>
              <a:t/>
            </a:r>
            <a:endParaRPr b="1" sz="2000">
              <a:solidFill>
                <a:srgbClr val="999999"/>
              </a:solidFill>
              <a:highlight>
                <a:srgbClr val="FFFFFF"/>
              </a:highlight>
            </a:endParaRPr>
          </a:p>
          <a:p>
            <a:pPr indent="0" lvl="0" marL="0" rtl="0" algn="l">
              <a:spcBef>
                <a:spcPts val="0"/>
              </a:spcBef>
              <a:spcAft>
                <a:spcPts val="0"/>
              </a:spcAft>
              <a:buNone/>
            </a:pPr>
            <a:r>
              <a:rPr b="1" lang="en" sz="2000">
                <a:solidFill>
                  <a:srgbClr val="000000"/>
                </a:solidFill>
                <a:highlight>
                  <a:srgbClr val="FFFFFF"/>
                </a:highlight>
              </a:rPr>
              <a:t>10 </a:t>
            </a:r>
            <a:r>
              <a:rPr lang="en" sz="2000">
                <a:solidFill>
                  <a:srgbClr val="666666"/>
                </a:solidFill>
                <a:highlight>
                  <a:srgbClr val="FFFFFF"/>
                </a:highlight>
              </a:rPr>
              <a:t>For we are his </a:t>
            </a:r>
            <a:r>
              <a:rPr i="1" lang="en" sz="2000">
                <a:solidFill>
                  <a:srgbClr val="666666"/>
                </a:solidFill>
                <a:highlight>
                  <a:srgbClr val="FFFFFF"/>
                </a:highlight>
              </a:rPr>
              <a:t>workmanship</a:t>
            </a:r>
            <a:r>
              <a:rPr lang="en" sz="2000">
                <a:solidFill>
                  <a:srgbClr val="000000"/>
                </a:solidFill>
                <a:highlight>
                  <a:srgbClr val="FFFFFF"/>
                </a:highlight>
              </a:rPr>
              <a:t>, created in Christ Jesus for good works, which God prepared ahead of time for us to do.</a:t>
            </a:r>
            <a:endParaRPr sz="2000">
              <a:solidFill>
                <a:srgbClr val="000000"/>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225" name="Google Shape;225;p33"/>
          <p:cNvPicPr preferRelativeResize="0"/>
          <p:nvPr/>
        </p:nvPicPr>
        <p:blipFill>
          <a:blip r:embed="rId3">
            <a:alphaModFix/>
          </a:blip>
          <a:stretch>
            <a:fillRect/>
          </a:stretch>
        </p:blipFill>
        <p:spPr>
          <a:xfrm>
            <a:off x="6694525" y="256197"/>
            <a:ext cx="2087975" cy="1565975"/>
          </a:xfrm>
          <a:prstGeom prst="rect">
            <a:avLst/>
          </a:prstGeom>
          <a:noFill/>
          <a:ln>
            <a:noFill/>
          </a:ln>
        </p:spPr>
      </p:pic>
      <p:sp>
        <p:nvSpPr>
          <p:cNvPr id="226" name="Google Shape;226;p33"/>
          <p:cNvSpPr txBox="1"/>
          <p:nvPr/>
        </p:nvSpPr>
        <p:spPr>
          <a:xfrm>
            <a:off x="1504150" y="81865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FAITH</a:t>
            </a:r>
            <a:endParaRPr sz="8100">
              <a:solidFill>
                <a:schemeClr val="dk1"/>
              </a:solidFill>
              <a:latin typeface="Black Ops One"/>
              <a:ea typeface="Black Ops One"/>
              <a:cs typeface="Black Ops One"/>
              <a:sym typeface="Black Ops On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6"/>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“YOUR UNIQUE ROLE”</a:t>
            </a:r>
            <a:endParaRPr/>
          </a:p>
        </p:txBody>
      </p:sp>
      <p:sp>
        <p:nvSpPr>
          <p:cNvPr id="68" name="Google Shape;68;p16"/>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4"/>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32" name="Google Shape;232;p34"/>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999999"/>
                </a:solidFill>
                <a:highlight>
                  <a:srgbClr val="FFFFFF"/>
                </a:highlight>
              </a:rPr>
              <a:t>8 </a:t>
            </a:r>
            <a:r>
              <a:rPr lang="en" sz="2000">
                <a:solidFill>
                  <a:srgbClr val="999999"/>
                </a:solidFill>
                <a:highlight>
                  <a:srgbClr val="FFFFFF"/>
                </a:highlight>
              </a:rPr>
              <a:t>For you are saved by grace through faith, and this is not from yourselves; it is God’s gift— </a:t>
            </a:r>
            <a:r>
              <a:rPr b="1" lang="en" sz="2000">
                <a:solidFill>
                  <a:srgbClr val="999999"/>
                </a:solidFill>
                <a:highlight>
                  <a:srgbClr val="FFFFFF"/>
                </a:highlight>
              </a:rPr>
              <a:t>9 </a:t>
            </a:r>
            <a:r>
              <a:rPr i="1" lang="en" sz="2000">
                <a:solidFill>
                  <a:srgbClr val="999999"/>
                </a:solidFill>
                <a:highlight>
                  <a:srgbClr val="FFFFFF"/>
                </a:highlight>
              </a:rPr>
              <a:t>not</a:t>
            </a:r>
            <a:r>
              <a:rPr lang="en" sz="2000">
                <a:solidFill>
                  <a:srgbClr val="999999"/>
                </a:solidFill>
                <a:highlight>
                  <a:srgbClr val="FFFFFF"/>
                </a:highlight>
              </a:rPr>
              <a:t> from works, so that no one can boast. </a:t>
            </a:r>
            <a:endParaRPr sz="2000">
              <a:solidFill>
                <a:srgbClr val="999999"/>
              </a:solidFill>
              <a:highlight>
                <a:srgbClr val="FFFFFF"/>
              </a:highlight>
            </a:endParaRPr>
          </a:p>
          <a:p>
            <a:pPr indent="0" lvl="0" marL="0" rtl="0" algn="l">
              <a:spcBef>
                <a:spcPts val="0"/>
              </a:spcBef>
              <a:spcAft>
                <a:spcPts val="0"/>
              </a:spcAft>
              <a:buNone/>
            </a:pPr>
            <a:r>
              <a:t/>
            </a:r>
            <a:endParaRPr b="1" sz="2000">
              <a:solidFill>
                <a:srgbClr val="999999"/>
              </a:solidFill>
              <a:highlight>
                <a:srgbClr val="FFFFFF"/>
              </a:highlight>
            </a:endParaRPr>
          </a:p>
          <a:p>
            <a:pPr indent="0" lvl="0" marL="0" rtl="0" algn="l">
              <a:spcBef>
                <a:spcPts val="0"/>
              </a:spcBef>
              <a:spcAft>
                <a:spcPts val="0"/>
              </a:spcAft>
              <a:buNone/>
            </a:pPr>
            <a:r>
              <a:rPr b="1" lang="en" sz="2000">
                <a:highlight>
                  <a:srgbClr val="FFFFFF"/>
                </a:highlight>
              </a:rPr>
              <a:t>10 </a:t>
            </a:r>
            <a:r>
              <a:rPr lang="en" sz="2000">
                <a:highlight>
                  <a:srgbClr val="FFFFFF"/>
                </a:highlight>
              </a:rPr>
              <a:t>For we are his </a:t>
            </a:r>
            <a:r>
              <a:rPr i="1" lang="en" sz="2000">
                <a:highlight>
                  <a:srgbClr val="FFFFFF"/>
                </a:highlight>
              </a:rPr>
              <a:t>workmanship</a:t>
            </a:r>
            <a:r>
              <a:rPr lang="en" sz="2000">
                <a:highlight>
                  <a:srgbClr val="FFFFFF"/>
                </a:highlight>
              </a:rPr>
              <a:t>, </a:t>
            </a:r>
            <a:r>
              <a:rPr lang="en" sz="2000">
                <a:solidFill>
                  <a:srgbClr val="666666"/>
                </a:solidFill>
                <a:highlight>
                  <a:srgbClr val="FFFFFF"/>
                </a:highlight>
              </a:rPr>
              <a:t>created in Christ Jesus for good </a:t>
            </a:r>
            <a:r>
              <a:rPr i="1" lang="en" sz="2000">
                <a:solidFill>
                  <a:srgbClr val="666666"/>
                </a:solidFill>
                <a:highlight>
                  <a:srgbClr val="FFFFFF"/>
                </a:highlight>
              </a:rPr>
              <a:t>works</a:t>
            </a:r>
            <a:r>
              <a:rPr lang="en" sz="2000">
                <a:highlight>
                  <a:srgbClr val="FFFFFF"/>
                </a:highlight>
              </a:rPr>
              <a:t>, which God prepared ahead of time for us to do.</a:t>
            </a:r>
            <a:endParaRPr sz="2000">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233" name="Google Shape;233;p34"/>
          <p:cNvPicPr preferRelativeResize="0"/>
          <p:nvPr/>
        </p:nvPicPr>
        <p:blipFill>
          <a:blip r:embed="rId3">
            <a:alphaModFix/>
          </a:blip>
          <a:stretch>
            <a:fillRect/>
          </a:stretch>
        </p:blipFill>
        <p:spPr>
          <a:xfrm>
            <a:off x="6694525" y="256197"/>
            <a:ext cx="2087975" cy="1565975"/>
          </a:xfrm>
          <a:prstGeom prst="rect">
            <a:avLst/>
          </a:prstGeom>
          <a:noFill/>
          <a:ln>
            <a:noFill/>
          </a:ln>
        </p:spPr>
      </p:pic>
      <p:sp>
        <p:nvSpPr>
          <p:cNvPr id="234" name="Google Shape;234;p34"/>
          <p:cNvSpPr txBox="1"/>
          <p:nvPr/>
        </p:nvSpPr>
        <p:spPr>
          <a:xfrm>
            <a:off x="1504150" y="81865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FAITH</a:t>
            </a:r>
            <a:endParaRPr sz="8100">
              <a:solidFill>
                <a:schemeClr val="dk1"/>
              </a:solidFill>
              <a:latin typeface="Black Ops One"/>
              <a:ea typeface="Black Ops One"/>
              <a:cs typeface="Black Ops One"/>
              <a:sym typeface="Black Ops One"/>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5"/>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40" name="Google Shape;240;p35"/>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999999"/>
                </a:solidFill>
                <a:highlight>
                  <a:srgbClr val="FFFFFF"/>
                </a:highlight>
              </a:rPr>
              <a:t>8 </a:t>
            </a:r>
            <a:r>
              <a:rPr lang="en" sz="2000">
                <a:solidFill>
                  <a:srgbClr val="999999"/>
                </a:solidFill>
                <a:highlight>
                  <a:srgbClr val="FFFFFF"/>
                </a:highlight>
              </a:rPr>
              <a:t>For you are saved by grace through faith, and this is not from yourselves; it is God’s gift— </a:t>
            </a:r>
            <a:r>
              <a:rPr b="1" lang="en" sz="2000">
                <a:solidFill>
                  <a:srgbClr val="999999"/>
                </a:solidFill>
                <a:highlight>
                  <a:srgbClr val="FFFFFF"/>
                </a:highlight>
              </a:rPr>
              <a:t>9 </a:t>
            </a:r>
            <a:r>
              <a:rPr i="1" lang="en" sz="2000">
                <a:solidFill>
                  <a:srgbClr val="999999"/>
                </a:solidFill>
                <a:highlight>
                  <a:srgbClr val="FFFFFF"/>
                </a:highlight>
              </a:rPr>
              <a:t>not</a:t>
            </a:r>
            <a:r>
              <a:rPr lang="en" sz="2000">
                <a:solidFill>
                  <a:srgbClr val="999999"/>
                </a:solidFill>
                <a:highlight>
                  <a:srgbClr val="FFFFFF"/>
                </a:highlight>
              </a:rPr>
              <a:t> from works, so that no one can boast. </a:t>
            </a:r>
            <a:endParaRPr sz="2000">
              <a:solidFill>
                <a:srgbClr val="999999"/>
              </a:solidFill>
              <a:highlight>
                <a:srgbClr val="FFFFFF"/>
              </a:highlight>
            </a:endParaRPr>
          </a:p>
          <a:p>
            <a:pPr indent="0" lvl="0" marL="0" rtl="0" algn="l">
              <a:spcBef>
                <a:spcPts val="0"/>
              </a:spcBef>
              <a:spcAft>
                <a:spcPts val="0"/>
              </a:spcAft>
              <a:buNone/>
            </a:pPr>
            <a:r>
              <a:t/>
            </a:r>
            <a:endParaRPr b="1" sz="2000">
              <a:solidFill>
                <a:srgbClr val="999999"/>
              </a:solidFill>
              <a:highlight>
                <a:srgbClr val="FFFFFF"/>
              </a:highlight>
            </a:endParaRPr>
          </a:p>
          <a:p>
            <a:pPr indent="0" lvl="0" marL="0" rtl="0" algn="l">
              <a:spcBef>
                <a:spcPts val="0"/>
              </a:spcBef>
              <a:spcAft>
                <a:spcPts val="0"/>
              </a:spcAft>
              <a:buNone/>
            </a:pPr>
            <a:r>
              <a:rPr b="1" lang="en" sz="2000">
                <a:highlight>
                  <a:srgbClr val="FFFFFF"/>
                </a:highlight>
              </a:rPr>
              <a:t>10</a:t>
            </a:r>
            <a:r>
              <a:rPr b="1" lang="en" sz="2000">
                <a:solidFill>
                  <a:srgbClr val="000000"/>
                </a:solidFill>
                <a:highlight>
                  <a:srgbClr val="FFFFFF"/>
                </a:highlight>
              </a:rPr>
              <a:t> </a:t>
            </a:r>
            <a:r>
              <a:rPr lang="en" sz="2000">
                <a:solidFill>
                  <a:srgbClr val="000000"/>
                </a:solidFill>
                <a:highlight>
                  <a:srgbClr val="FFFFFF"/>
                </a:highlight>
              </a:rPr>
              <a:t>For we are his </a:t>
            </a:r>
            <a:r>
              <a:rPr i="1" lang="en" sz="2000">
                <a:solidFill>
                  <a:srgbClr val="000000"/>
                </a:solidFill>
                <a:highlight>
                  <a:srgbClr val="FFFFFF"/>
                </a:highlight>
              </a:rPr>
              <a:t>workmanship</a:t>
            </a:r>
            <a:r>
              <a:rPr lang="en" sz="2000">
                <a:solidFill>
                  <a:srgbClr val="000000"/>
                </a:solidFill>
                <a:highlight>
                  <a:srgbClr val="FFFFFF"/>
                </a:highlight>
              </a:rPr>
              <a:t>, created in Christ Jesus for good </a:t>
            </a:r>
            <a:r>
              <a:rPr i="1" lang="en" sz="2000">
                <a:solidFill>
                  <a:srgbClr val="000000"/>
                </a:solidFill>
                <a:highlight>
                  <a:srgbClr val="FFFFFF"/>
                </a:highlight>
              </a:rPr>
              <a:t>works</a:t>
            </a:r>
            <a:r>
              <a:rPr lang="en" sz="2000">
                <a:solidFill>
                  <a:srgbClr val="000000"/>
                </a:solidFill>
                <a:highlight>
                  <a:srgbClr val="FFFFFF"/>
                </a:highlight>
              </a:rPr>
              <a:t>, </a:t>
            </a:r>
            <a:r>
              <a:rPr lang="en" sz="2000">
                <a:solidFill>
                  <a:srgbClr val="666666"/>
                </a:solidFill>
                <a:highlight>
                  <a:srgbClr val="FFFFFF"/>
                </a:highlight>
              </a:rPr>
              <a:t>which God prepared ahead of time for us to do.</a:t>
            </a:r>
            <a:endParaRPr sz="2000">
              <a:solidFill>
                <a:srgbClr val="666666"/>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241" name="Google Shape;241;p35"/>
          <p:cNvPicPr preferRelativeResize="0"/>
          <p:nvPr/>
        </p:nvPicPr>
        <p:blipFill>
          <a:blip r:embed="rId3">
            <a:alphaModFix/>
          </a:blip>
          <a:stretch>
            <a:fillRect/>
          </a:stretch>
        </p:blipFill>
        <p:spPr>
          <a:xfrm>
            <a:off x="6694525" y="256197"/>
            <a:ext cx="2087975" cy="1565975"/>
          </a:xfrm>
          <a:prstGeom prst="rect">
            <a:avLst/>
          </a:prstGeom>
          <a:noFill/>
          <a:ln>
            <a:noFill/>
          </a:ln>
        </p:spPr>
      </p:pic>
      <p:sp>
        <p:nvSpPr>
          <p:cNvPr id="242" name="Google Shape;242;p35"/>
          <p:cNvSpPr txBox="1"/>
          <p:nvPr/>
        </p:nvSpPr>
        <p:spPr>
          <a:xfrm>
            <a:off x="1504150" y="81865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FAITH</a:t>
            </a:r>
            <a:endParaRPr sz="8100">
              <a:solidFill>
                <a:schemeClr val="dk1"/>
              </a:solidFill>
              <a:latin typeface="Black Ops One"/>
              <a:ea typeface="Black Ops One"/>
              <a:cs typeface="Black Ops One"/>
              <a:sym typeface="Black Ops One"/>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36"/>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48" name="Google Shape;248;p36"/>
          <p:cNvSpPr txBox="1"/>
          <p:nvPr>
            <p:ph idx="1" type="subTitle"/>
          </p:nvPr>
        </p:nvSpPr>
        <p:spPr>
          <a:xfrm>
            <a:off x="311700" y="935600"/>
            <a:ext cx="6382800" cy="351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solidFill>
                  <a:srgbClr val="999999"/>
                </a:solidFill>
                <a:highlight>
                  <a:srgbClr val="FFFFFF"/>
                </a:highlight>
              </a:rPr>
              <a:t>8 </a:t>
            </a:r>
            <a:r>
              <a:rPr lang="en" sz="2000">
                <a:solidFill>
                  <a:srgbClr val="999999"/>
                </a:solidFill>
                <a:highlight>
                  <a:srgbClr val="FFFFFF"/>
                </a:highlight>
              </a:rPr>
              <a:t>For you are saved by grace through faith, and this is not from yourselves; it is God’s gift— </a:t>
            </a:r>
            <a:r>
              <a:rPr b="1" lang="en" sz="2000">
                <a:solidFill>
                  <a:srgbClr val="999999"/>
                </a:solidFill>
                <a:highlight>
                  <a:srgbClr val="FFFFFF"/>
                </a:highlight>
              </a:rPr>
              <a:t>9 </a:t>
            </a:r>
            <a:r>
              <a:rPr i="1" lang="en" sz="2000">
                <a:solidFill>
                  <a:srgbClr val="999999"/>
                </a:solidFill>
                <a:highlight>
                  <a:srgbClr val="FFFFFF"/>
                </a:highlight>
              </a:rPr>
              <a:t>not</a:t>
            </a:r>
            <a:r>
              <a:rPr lang="en" sz="2000">
                <a:solidFill>
                  <a:srgbClr val="999999"/>
                </a:solidFill>
                <a:highlight>
                  <a:srgbClr val="FFFFFF"/>
                </a:highlight>
              </a:rPr>
              <a:t> from works, so that no one can boast. </a:t>
            </a:r>
            <a:endParaRPr sz="2000">
              <a:solidFill>
                <a:srgbClr val="999999"/>
              </a:solidFill>
              <a:highlight>
                <a:srgbClr val="FFFFFF"/>
              </a:highlight>
            </a:endParaRPr>
          </a:p>
          <a:p>
            <a:pPr indent="0" lvl="0" marL="0" rtl="0" algn="l">
              <a:spcBef>
                <a:spcPts val="0"/>
              </a:spcBef>
              <a:spcAft>
                <a:spcPts val="0"/>
              </a:spcAft>
              <a:buNone/>
            </a:pPr>
            <a:r>
              <a:t/>
            </a:r>
            <a:endParaRPr b="1" sz="2000">
              <a:solidFill>
                <a:srgbClr val="999999"/>
              </a:solidFill>
              <a:highlight>
                <a:srgbClr val="FFFFFF"/>
              </a:highlight>
            </a:endParaRPr>
          </a:p>
          <a:p>
            <a:pPr indent="0" lvl="0" marL="0" rtl="0" algn="l">
              <a:spcBef>
                <a:spcPts val="0"/>
              </a:spcBef>
              <a:spcAft>
                <a:spcPts val="0"/>
              </a:spcAft>
              <a:buNone/>
            </a:pPr>
            <a:r>
              <a:rPr b="1" lang="en" sz="2000">
                <a:solidFill>
                  <a:srgbClr val="999999"/>
                </a:solidFill>
                <a:highlight>
                  <a:srgbClr val="FFFFFF"/>
                </a:highlight>
              </a:rPr>
              <a:t>10 </a:t>
            </a:r>
            <a:r>
              <a:rPr lang="en" sz="2000">
                <a:solidFill>
                  <a:srgbClr val="999999"/>
                </a:solidFill>
                <a:highlight>
                  <a:srgbClr val="FFFFFF"/>
                </a:highlight>
              </a:rPr>
              <a:t>For we are his </a:t>
            </a:r>
            <a:r>
              <a:rPr i="1" lang="en" sz="2000">
                <a:solidFill>
                  <a:srgbClr val="999999"/>
                </a:solidFill>
                <a:highlight>
                  <a:srgbClr val="FFFFFF"/>
                </a:highlight>
              </a:rPr>
              <a:t>workmanship</a:t>
            </a:r>
            <a:r>
              <a:rPr lang="en" sz="2000">
                <a:solidFill>
                  <a:srgbClr val="999999"/>
                </a:solidFill>
                <a:highlight>
                  <a:srgbClr val="FFFFFF"/>
                </a:highlight>
              </a:rPr>
              <a:t>, created in Christ Jesus for good </a:t>
            </a:r>
            <a:r>
              <a:rPr i="1" lang="en" sz="2000">
                <a:solidFill>
                  <a:srgbClr val="999999"/>
                </a:solidFill>
                <a:highlight>
                  <a:srgbClr val="FFFFFF"/>
                </a:highlight>
              </a:rPr>
              <a:t>works</a:t>
            </a:r>
            <a:r>
              <a:rPr lang="en" sz="2000">
                <a:solidFill>
                  <a:srgbClr val="999999"/>
                </a:solidFill>
                <a:highlight>
                  <a:srgbClr val="FFFFFF"/>
                </a:highlight>
              </a:rPr>
              <a:t>, which God prepared ahead of time for us to do.</a:t>
            </a:r>
            <a:endParaRPr sz="2000">
              <a:solidFill>
                <a:srgbClr val="999999"/>
              </a:solidFill>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EPHESIANS 2:8-10</a:t>
            </a:r>
            <a:endParaRPr sz="2000">
              <a:highlight>
                <a:srgbClr val="FFFFFF"/>
              </a:highlight>
            </a:endParaRPr>
          </a:p>
        </p:txBody>
      </p:sp>
      <p:pic>
        <p:nvPicPr>
          <p:cNvPr id="249" name="Google Shape;249;p36"/>
          <p:cNvPicPr preferRelativeResize="0"/>
          <p:nvPr/>
        </p:nvPicPr>
        <p:blipFill>
          <a:blip r:embed="rId3">
            <a:alphaModFix/>
          </a:blip>
          <a:stretch>
            <a:fillRect/>
          </a:stretch>
        </p:blipFill>
        <p:spPr>
          <a:xfrm>
            <a:off x="6694525" y="256197"/>
            <a:ext cx="2087975" cy="1565975"/>
          </a:xfrm>
          <a:prstGeom prst="rect">
            <a:avLst/>
          </a:prstGeom>
          <a:noFill/>
          <a:ln>
            <a:noFill/>
          </a:ln>
        </p:spPr>
      </p:pic>
      <p:sp>
        <p:nvSpPr>
          <p:cNvPr id="250" name="Google Shape;250;p36"/>
          <p:cNvSpPr txBox="1"/>
          <p:nvPr/>
        </p:nvSpPr>
        <p:spPr>
          <a:xfrm>
            <a:off x="1504150" y="81865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FAITH</a:t>
            </a:r>
            <a:endParaRPr sz="8100">
              <a:solidFill>
                <a:schemeClr val="dk1"/>
              </a:solidFill>
              <a:latin typeface="Black Ops One"/>
              <a:ea typeface="Black Ops One"/>
              <a:cs typeface="Black Ops One"/>
              <a:sym typeface="Black Ops One"/>
            </a:endParaRPr>
          </a:p>
        </p:txBody>
      </p:sp>
      <p:sp>
        <p:nvSpPr>
          <p:cNvPr id="251" name="Google Shape;251;p36"/>
          <p:cNvSpPr txBox="1"/>
          <p:nvPr/>
        </p:nvSpPr>
        <p:spPr>
          <a:xfrm>
            <a:off x="1206450" y="225025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WORKS</a:t>
            </a:r>
            <a:endParaRPr sz="8100">
              <a:solidFill>
                <a:schemeClr val="dk1"/>
              </a:solidFill>
              <a:latin typeface="Black Ops One"/>
              <a:ea typeface="Black Ops One"/>
              <a:cs typeface="Black Ops One"/>
              <a:sym typeface="Black Ops One"/>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7"/>
          <p:cNvSpPr txBox="1"/>
          <p:nvPr/>
        </p:nvSpPr>
        <p:spPr>
          <a:xfrm>
            <a:off x="1928550" y="153870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FAITH</a:t>
            </a:r>
            <a:endParaRPr sz="8100">
              <a:solidFill>
                <a:schemeClr val="dk1"/>
              </a:solidFill>
              <a:latin typeface="Black Ops One"/>
              <a:ea typeface="Black Ops One"/>
              <a:cs typeface="Black Ops One"/>
              <a:sym typeface="Black Ops One"/>
            </a:endParaRPr>
          </a:p>
        </p:txBody>
      </p:sp>
      <p:sp>
        <p:nvSpPr>
          <p:cNvPr id="257" name="Google Shape;257;p37"/>
          <p:cNvSpPr txBox="1"/>
          <p:nvPr/>
        </p:nvSpPr>
        <p:spPr>
          <a:xfrm>
            <a:off x="5313925" y="1954988"/>
            <a:ext cx="16374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3600">
                <a:solidFill>
                  <a:schemeClr val="dk1"/>
                </a:solidFill>
                <a:latin typeface="Black Ops One"/>
                <a:ea typeface="Black Ops One"/>
                <a:cs typeface="Black Ops One"/>
                <a:sym typeface="Black Ops One"/>
              </a:rPr>
              <a:t>THAT</a:t>
            </a:r>
            <a:endParaRPr i="1" sz="3600">
              <a:solidFill>
                <a:schemeClr val="dk1"/>
              </a:solidFill>
              <a:latin typeface="Black Ops One"/>
              <a:ea typeface="Black Ops One"/>
              <a:cs typeface="Black Ops One"/>
              <a:sym typeface="Black Ops One"/>
            </a:endParaRPr>
          </a:p>
        </p:txBody>
      </p:sp>
      <p:sp>
        <p:nvSpPr>
          <p:cNvPr id="258" name="Google Shape;258;p37"/>
          <p:cNvSpPr txBox="1"/>
          <p:nvPr/>
        </p:nvSpPr>
        <p:spPr>
          <a:xfrm>
            <a:off x="1928550" y="269390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WORKS</a:t>
            </a:r>
            <a:endParaRPr sz="8100">
              <a:solidFill>
                <a:schemeClr val="dk1"/>
              </a:solidFill>
              <a:latin typeface="Black Ops One"/>
              <a:ea typeface="Black Ops One"/>
              <a:cs typeface="Black Ops One"/>
              <a:sym typeface="Black Ops One"/>
            </a:endParaRPr>
          </a:p>
        </p:txBody>
      </p:sp>
      <p:pic>
        <p:nvPicPr>
          <p:cNvPr id="259" name="Google Shape;259;p37"/>
          <p:cNvPicPr preferRelativeResize="0"/>
          <p:nvPr/>
        </p:nvPicPr>
        <p:blipFill>
          <a:blip r:embed="rId3">
            <a:alphaModFix/>
          </a:blip>
          <a:stretch>
            <a:fillRect/>
          </a:stretch>
        </p:blipFill>
        <p:spPr>
          <a:xfrm>
            <a:off x="6694525" y="256197"/>
            <a:ext cx="2087975" cy="156597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8"/>
          <p:cNvSpPr txBox="1"/>
          <p:nvPr>
            <p:ph type="ctrTitle"/>
          </p:nvPr>
        </p:nvSpPr>
        <p:spPr>
          <a:xfrm>
            <a:off x="311700" y="64100"/>
            <a:ext cx="8520600" cy="87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65" name="Google Shape;265;p38"/>
          <p:cNvSpPr txBox="1"/>
          <p:nvPr>
            <p:ph idx="1" type="subTitle"/>
          </p:nvPr>
        </p:nvSpPr>
        <p:spPr>
          <a:xfrm>
            <a:off x="1970375" y="2454800"/>
            <a:ext cx="6737700" cy="24573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1500">
                <a:highlight>
                  <a:srgbClr val="FFFFFF"/>
                </a:highlight>
              </a:rPr>
              <a:t>14 </a:t>
            </a:r>
            <a:r>
              <a:rPr lang="en" sz="1500">
                <a:highlight>
                  <a:srgbClr val="FFFFFF"/>
                </a:highlight>
              </a:rPr>
              <a:t>What good is it, my brothers and sisters, if someone claims to have faith but does not have works? Can such faith save him?  </a:t>
            </a:r>
            <a:r>
              <a:rPr b="1" lang="en" sz="1500">
                <a:highlight>
                  <a:srgbClr val="FFFFFF"/>
                </a:highlight>
              </a:rPr>
              <a:t>15 </a:t>
            </a:r>
            <a:r>
              <a:rPr lang="en" sz="1500">
                <a:highlight>
                  <a:srgbClr val="FFFFFF"/>
                </a:highlight>
              </a:rPr>
              <a:t>If a brother or sister is without clothes and lacks daily food </a:t>
            </a:r>
            <a:r>
              <a:rPr b="1" lang="en" sz="1500">
                <a:highlight>
                  <a:srgbClr val="FFFFFF"/>
                </a:highlight>
              </a:rPr>
              <a:t>16 </a:t>
            </a:r>
            <a:r>
              <a:rPr lang="en" sz="1500">
                <a:highlight>
                  <a:srgbClr val="FFFFFF"/>
                </a:highlight>
              </a:rPr>
              <a:t>and one of you says to them, “Go in peace, stay warm, and be well fed,” but you don’t give them what the body needs, what good is it? </a:t>
            </a:r>
            <a:r>
              <a:rPr b="1" lang="en" sz="1500">
                <a:highlight>
                  <a:srgbClr val="FFFFFF"/>
                </a:highlight>
              </a:rPr>
              <a:t>17 </a:t>
            </a:r>
            <a:r>
              <a:rPr lang="en" sz="1500">
                <a:highlight>
                  <a:srgbClr val="FFFFFF"/>
                </a:highlight>
              </a:rPr>
              <a:t>In the same way faith, if it does not have works, is dead by itself.</a:t>
            </a:r>
            <a:endParaRPr sz="1500">
              <a:highlight>
                <a:srgbClr val="FFFFFF"/>
              </a:highlight>
            </a:endParaRPr>
          </a:p>
          <a:p>
            <a:pPr indent="0" lvl="0" marL="0" rtl="0" algn="l">
              <a:lnSpc>
                <a:spcPct val="115000"/>
              </a:lnSpc>
              <a:spcBef>
                <a:spcPts val="1200"/>
              </a:spcBef>
              <a:spcAft>
                <a:spcPts val="1200"/>
              </a:spcAft>
              <a:buNone/>
            </a:pPr>
            <a:r>
              <a:rPr lang="en" sz="1500">
                <a:highlight>
                  <a:srgbClr val="FFFFFF"/>
                </a:highlight>
              </a:rPr>
              <a:t>JAMES 2:14-17</a:t>
            </a:r>
            <a:endParaRPr sz="2100">
              <a:highlight>
                <a:srgbClr val="FFFFFF"/>
              </a:highlight>
            </a:endParaRPr>
          </a:p>
        </p:txBody>
      </p:sp>
      <p:pic>
        <p:nvPicPr>
          <p:cNvPr id="266" name="Google Shape;266;p38"/>
          <p:cNvPicPr preferRelativeResize="0"/>
          <p:nvPr/>
        </p:nvPicPr>
        <p:blipFill>
          <a:blip r:embed="rId3">
            <a:alphaModFix/>
          </a:blip>
          <a:stretch>
            <a:fillRect/>
          </a:stretch>
        </p:blipFill>
        <p:spPr>
          <a:xfrm>
            <a:off x="6694525" y="256197"/>
            <a:ext cx="2087975" cy="1565975"/>
          </a:xfrm>
          <a:prstGeom prst="rect">
            <a:avLst/>
          </a:prstGeom>
          <a:noFill/>
          <a:ln>
            <a:noFill/>
          </a:ln>
        </p:spPr>
      </p:pic>
      <p:sp>
        <p:nvSpPr>
          <p:cNvPr id="267" name="Google Shape;267;p38"/>
          <p:cNvSpPr txBox="1"/>
          <p:nvPr/>
        </p:nvSpPr>
        <p:spPr>
          <a:xfrm>
            <a:off x="311700" y="191325"/>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FAITH</a:t>
            </a:r>
            <a:endParaRPr sz="8100">
              <a:solidFill>
                <a:schemeClr val="dk1"/>
              </a:solidFill>
              <a:latin typeface="Black Ops One"/>
              <a:ea typeface="Black Ops One"/>
              <a:cs typeface="Black Ops One"/>
              <a:sym typeface="Black Ops One"/>
            </a:endParaRPr>
          </a:p>
        </p:txBody>
      </p:sp>
      <p:sp>
        <p:nvSpPr>
          <p:cNvPr id="268" name="Google Shape;268;p38"/>
          <p:cNvSpPr txBox="1"/>
          <p:nvPr/>
        </p:nvSpPr>
        <p:spPr>
          <a:xfrm>
            <a:off x="311700" y="1346500"/>
            <a:ext cx="45933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8100">
                <a:solidFill>
                  <a:schemeClr val="dk1"/>
                </a:solidFill>
                <a:latin typeface="Black Ops One"/>
                <a:ea typeface="Black Ops One"/>
                <a:cs typeface="Black Ops One"/>
                <a:sym typeface="Black Ops One"/>
              </a:rPr>
              <a:t>WORKS</a:t>
            </a:r>
            <a:endParaRPr sz="8100">
              <a:solidFill>
                <a:schemeClr val="dk1"/>
              </a:solidFill>
              <a:latin typeface="Black Ops One"/>
              <a:ea typeface="Black Ops One"/>
              <a:cs typeface="Black Ops One"/>
              <a:sym typeface="Black Ops One"/>
            </a:endParaRPr>
          </a:p>
        </p:txBody>
      </p:sp>
      <p:sp>
        <p:nvSpPr>
          <p:cNvPr id="269" name="Google Shape;269;p38"/>
          <p:cNvSpPr txBox="1"/>
          <p:nvPr/>
        </p:nvSpPr>
        <p:spPr>
          <a:xfrm>
            <a:off x="3615050" y="669738"/>
            <a:ext cx="16374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3600">
                <a:solidFill>
                  <a:schemeClr val="dk1"/>
                </a:solidFill>
                <a:latin typeface="Black Ops One"/>
                <a:ea typeface="Black Ops One"/>
                <a:cs typeface="Black Ops One"/>
                <a:sym typeface="Black Ops One"/>
              </a:rPr>
              <a:t>THAT</a:t>
            </a:r>
            <a:endParaRPr i="1" sz="3600">
              <a:solidFill>
                <a:schemeClr val="dk1"/>
              </a:solidFill>
              <a:latin typeface="Black Ops One"/>
              <a:ea typeface="Black Ops One"/>
              <a:cs typeface="Black Ops One"/>
              <a:sym typeface="Black Ops One"/>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9"/>
          <p:cNvSpPr txBox="1"/>
          <p:nvPr>
            <p:ph type="ctrTitle"/>
          </p:nvPr>
        </p:nvSpPr>
        <p:spPr>
          <a:xfrm>
            <a:off x="311700" y="297700"/>
            <a:ext cx="8520600" cy="414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75" name="Google Shape;275;p39"/>
          <p:cNvSpPr txBox="1"/>
          <p:nvPr>
            <p:ph idx="1" type="subTitle"/>
          </p:nvPr>
        </p:nvSpPr>
        <p:spPr>
          <a:xfrm>
            <a:off x="972900" y="925050"/>
            <a:ext cx="7198200" cy="3540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HOW DO YOU DECIDE WHAT “WORK” TO DO IN THE KINGDOM?</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 DO YOU DEVELOP YOUR KINGDOM LEADERSHIP?</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0"/>
          <p:cNvSpPr txBox="1"/>
          <p:nvPr>
            <p:ph type="ctrTitle"/>
          </p:nvPr>
        </p:nvSpPr>
        <p:spPr>
          <a:xfrm>
            <a:off x="311700" y="200500"/>
            <a:ext cx="8520600" cy="7926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000"/>
              <a:t>THE APOSTLE PAUL’S </a:t>
            </a:r>
            <a:endParaRPr sz="3000"/>
          </a:p>
          <a:p>
            <a:pPr indent="0" lvl="0" marL="0" rtl="0" algn="l">
              <a:spcBef>
                <a:spcPts val="0"/>
              </a:spcBef>
              <a:spcAft>
                <a:spcPts val="0"/>
              </a:spcAft>
              <a:buNone/>
            </a:pPr>
            <a:r>
              <a:rPr lang="en" sz="3000"/>
              <a:t>LEADERSHIP DEVELOPMENT</a:t>
            </a:r>
            <a:endParaRPr sz="3000"/>
          </a:p>
        </p:txBody>
      </p:sp>
      <p:sp>
        <p:nvSpPr>
          <p:cNvPr id="281" name="Google Shape;281;p40"/>
          <p:cNvSpPr txBox="1"/>
          <p:nvPr>
            <p:ph idx="1" type="subTitle"/>
          </p:nvPr>
        </p:nvSpPr>
        <p:spPr>
          <a:xfrm>
            <a:off x="387150" y="2261850"/>
            <a:ext cx="8520600" cy="2709000"/>
          </a:xfrm>
          <a:prstGeom prst="rect">
            <a:avLst/>
          </a:prstGeom>
        </p:spPr>
        <p:txBody>
          <a:bodyPr anchorCtr="0" anchor="t" bIns="91425" lIns="91425" spcFirstLastPara="1" rIns="91425" wrap="square" tIns="91425">
            <a:noAutofit/>
          </a:bodyPr>
          <a:lstStyle/>
          <a:p>
            <a:pPr indent="0" lvl="0" marL="0" rtl="0" algn="l">
              <a:lnSpc>
                <a:spcPct val="200000"/>
              </a:lnSpc>
              <a:spcBef>
                <a:spcPts val="0"/>
              </a:spcBef>
              <a:spcAft>
                <a:spcPts val="0"/>
              </a:spcAft>
              <a:buNone/>
            </a:pPr>
            <a:r>
              <a:rPr lang="en" sz="1500"/>
              <a:t>CONVERSION; BASIC TRAINING @35		        	SENIOR LEADERSHIP AT CHURCH @45 </a:t>
            </a:r>
            <a:endParaRPr sz="1500"/>
          </a:p>
          <a:p>
            <a:pPr indent="0" lvl="0" marL="0" rtl="0" algn="l">
              <a:lnSpc>
                <a:spcPct val="200000"/>
              </a:lnSpc>
              <a:spcBef>
                <a:spcPts val="0"/>
              </a:spcBef>
              <a:spcAft>
                <a:spcPts val="0"/>
              </a:spcAft>
              <a:buNone/>
            </a:pPr>
            <a:r>
              <a:rPr lang="en" sz="1500"/>
              <a:t>ROLE AT CHURCH @42						LAUNCH WITH SENIOR PARTNER @46</a:t>
            </a:r>
            <a:endParaRPr sz="1500"/>
          </a:p>
          <a:p>
            <a:pPr indent="0" lvl="0" marL="0" rtl="0" algn="l">
              <a:lnSpc>
                <a:spcPct val="200000"/>
              </a:lnSpc>
              <a:spcBef>
                <a:spcPts val="0"/>
              </a:spcBef>
              <a:spcAft>
                <a:spcPts val="0"/>
              </a:spcAft>
              <a:buNone/>
            </a:pPr>
            <a:r>
              <a:rPr lang="en" sz="1500"/>
              <a:t>FIND A MENTOR @43						BECOME AN EQUAL PARTNER @47</a:t>
            </a:r>
            <a:endParaRPr sz="1500"/>
          </a:p>
          <a:p>
            <a:pPr indent="0" lvl="0" marL="0" rtl="0" algn="l">
              <a:lnSpc>
                <a:spcPct val="200000"/>
              </a:lnSpc>
              <a:spcBef>
                <a:spcPts val="0"/>
              </a:spcBef>
              <a:spcAft>
                <a:spcPts val="0"/>
              </a:spcAft>
              <a:buNone/>
            </a:pPr>
            <a:r>
              <a:rPr lang="en" sz="1500"/>
              <a:t>LOW COST PROBES @45					BECOME THE SENIOR PARTNER @51</a:t>
            </a:r>
            <a:endParaRPr sz="1500"/>
          </a:p>
          <a:p>
            <a:pPr indent="0" lvl="0" marL="0" rtl="0" algn="l">
              <a:lnSpc>
                <a:spcPct val="200000"/>
              </a:lnSpc>
              <a:spcBef>
                <a:spcPts val="0"/>
              </a:spcBef>
              <a:spcAft>
                <a:spcPts val="0"/>
              </a:spcAft>
              <a:buNone/>
            </a:pPr>
            <a:r>
              <a:t/>
            </a:r>
            <a:endParaRPr sz="1500"/>
          </a:p>
        </p:txBody>
      </p:sp>
      <p:pic>
        <p:nvPicPr>
          <p:cNvPr id="282" name="Google Shape;282;p40"/>
          <p:cNvPicPr preferRelativeResize="0"/>
          <p:nvPr/>
        </p:nvPicPr>
        <p:blipFill rotWithShape="1">
          <a:blip r:embed="rId3">
            <a:alphaModFix/>
          </a:blip>
          <a:srcRect b="10402" l="0" r="0" t="0"/>
          <a:stretch/>
        </p:blipFill>
        <p:spPr>
          <a:xfrm>
            <a:off x="6890375" y="81900"/>
            <a:ext cx="1586100" cy="1532950"/>
          </a:xfrm>
          <a:prstGeom prst="rect">
            <a:avLst/>
          </a:prstGeom>
          <a:noFill/>
          <a:ln>
            <a:noFill/>
          </a:ln>
        </p:spPr>
      </p:pic>
      <p:cxnSp>
        <p:nvCxnSpPr>
          <p:cNvPr id="283" name="Google Shape;283;p40"/>
          <p:cNvCxnSpPr/>
          <p:nvPr/>
        </p:nvCxnSpPr>
        <p:spPr>
          <a:xfrm>
            <a:off x="4431825" y="2261850"/>
            <a:ext cx="21600" cy="2223900"/>
          </a:xfrm>
          <a:prstGeom prst="straightConnector1">
            <a:avLst/>
          </a:prstGeom>
          <a:noFill/>
          <a:ln cap="flat" cmpd="sng" w="38100">
            <a:solidFill>
              <a:schemeClr val="dk2"/>
            </a:solidFill>
            <a:prstDash val="dash"/>
            <a:round/>
            <a:headEnd len="med" w="med" type="none"/>
            <a:tailEnd len="med" w="med" type="none"/>
          </a:ln>
        </p:spPr>
      </p:cxn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41"/>
          <p:cNvSpPr/>
          <p:nvPr/>
        </p:nvSpPr>
        <p:spPr>
          <a:xfrm>
            <a:off x="5003325" y="2814375"/>
            <a:ext cx="3828900" cy="1261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289" name="Google Shape;289;p41"/>
          <p:cNvSpPr txBox="1"/>
          <p:nvPr>
            <p:ph type="ctrTitle"/>
          </p:nvPr>
        </p:nvSpPr>
        <p:spPr>
          <a:xfrm>
            <a:off x="311700" y="200500"/>
            <a:ext cx="8520600" cy="7926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000"/>
              <a:t>THE APOSTLE PAUL’S </a:t>
            </a:r>
            <a:endParaRPr sz="3000"/>
          </a:p>
          <a:p>
            <a:pPr indent="0" lvl="0" marL="0" rtl="0" algn="l">
              <a:spcBef>
                <a:spcPts val="0"/>
              </a:spcBef>
              <a:spcAft>
                <a:spcPts val="0"/>
              </a:spcAft>
              <a:buNone/>
            </a:pPr>
            <a:r>
              <a:rPr lang="en" sz="3000"/>
              <a:t>LEADERSHIP DEVELOPMENT</a:t>
            </a:r>
            <a:endParaRPr sz="3000"/>
          </a:p>
        </p:txBody>
      </p:sp>
      <p:sp>
        <p:nvSpPr>
          <p:cNvPr id="290" name="Google Shape;290;p41"/>
          <p:cNvSpPr txBox="1"/>
          <p:nvPr>
            <p:ph idx="1" type="subTitle"/>
          </p:nvPr>
        </p:nvSpPr>
        <p:spPr>
          <a:xfrm>
            <a:off x="387150" y="2261850"/>
            <a:ext cx="8520600" cy="2709000"/>
          </a:xfrm>
          <a:prstGeom prst="rect">
            <a:avLst/>
          </a:prstGeom>
        </p:spPr>
        <p:txBody>
          <a:bodyPr anchorCtr="0" anchor="t" bIns="91425" lIns="91425" spcFirstLastPara="1" rIns="91425" wrap="square" tIns="91425">
            <a:noAutofit/>
          </a:bodyPr>
          <a:lstStyle/>
          <a:p>
            <a:pPr indent="0" lvl="0" marL="0" rtl="0" algn="l">
              <a:lnSpc>
                <a:spcPct val="200000"/>
              </a:lnSpc>
              <a:spcBef>
                <a:spcPts val="0"/>
              </a:spcBef>
              <a:spcAft>
                <a:spcPts val="0"/>
              </a:spcAft>
              <a:buNone/>
            </a:pPr>
            <a:r>
              <a:rPr lang="en" sz="1500"/>
              <a:t>CONVERSION; BASIC TRAINING @35		        	SENIOR LEADERSHIP AT CHURCH @45 </a:t>
            </a:r>
            <a:endParaRPr sz="1500"/>
          </a:p>
          <a:p>
            <a:pPr indent="0" lvl="0" marL="0" rtl="0" algn="l">
              <a:lnSpc>
                <a:spcPct val="200000"/>
              </a:lnSpc>
              <a:spcBef>
                <a:spcPts val="0"/>
              </a:spcBef>
              <a:spcAft>
                <a:spcPts val="0"/>
              </a:spcAft>
              <a:buNone/>
            </a:pPr>
            <a:r>
              <a:rPr lang="en" sz="1500"/>
              <a:t>ROLE AT CHURCH @42						LAUNCH WITH SENIOR PARTNER @46</a:t>
            </a:r>
            <a:endParaRPr sz="1500"/>
          </a:p>
          <a:p>
            <a:pPr indent="0" lvl="0" marL="0" rtl="0" algn="l">
              <a:lnSpc>
                <a:spcPct val="200000"/>
              </a:lnSpc>
              <a:spcBef>
                <a:spcPts val="0"/>
              </a:spcBef>
              <a:spcAft>
                <a:spcPts val="0"/>
              </a:spcAft>
              <a:buNone/>
            </a:pPr>
            <a:r>
              <a:rPr lang="en" sz="1500"/>
              <a:t>FIND A MENTOR @43						BECOME AN EQUAL PARTNER @47</a:t>
            </a:r>
            <a:endParaRPr sz="1500"/>
          </a:p>
          <a:p>
            <a:pPr indent="0" lvl="0" marL="0" rtl="0" algn="l">
              <a:lnSpc>
                <a:spcPct val="200000"/>
              </a:lnSpc>
              <a:spcBef>
                <a:spcPts val="0"/>
              </a:spcBef>
              <a:spcAft>
                <a:spcPts val="0"/>
              </a:spcAft>
              <a:buNone/>
            </a:pPr>
            <a:r>
              <a:rPr lang="en" sz="1500"/>
              <a:t>LOW COST PROBES @45					BECOME THE SENIOR PARTNER @51</a:t>
            </a:r>
            <a:endParaRPr sz="1500"/>
          </a:p>
          <a:p>
            <a:pPr indent="0" lvl="0" marL="0" rtl="0" algn="l">
              <a:lnSpc>
                <a:spcPct val="200000"/>
              </a:lnSpc>
              <a:spcBef>
                <a:spcPts val="0"/>
              </a:spcBef>
              <a:spcAft>
                <a:spcPts val="0"/>
              </a:spcAft>
              <a:buNone/>
            </a:pPr>
            <a:r>
              <a:t/>
            </a:r>
            <a:endParaRPr sz="1500"/>
          </a:p>
        </p:txBody>
      </p:sp>
      <p:pic>
        <p:nvPicPr>
          <p:cNvPr id="291" name="Google Shape;291;p41"/>
          <p:cNvPicPr preferRelativeResize="0"/>
          <p:nvPr/>
        </p:nvPicPr>
        <p:blipFill rotWithShape="1">
          <a:blip r:embed="rId3">
            <a:alphaModFix/>
          </a:blip>
          <a:srcRect b="10402" l="0" r="0" t="0"/>
          <a:stretch/>
        </p:blipFill>
        <p:spPr>
          <a:xfrm>
            <a:off x="6890375" y="81900"/>
            <a:ext cx="1586100" cy="1532950"/>
          </a:xfrm>
          <a:prstGeom prst="rect">
            <a:avLst/>
          </a:prstGeom>
          <a:noFill/>
          <a:ln>
            <a:noFill/>
          </a:ln>
        </p:spPr>
      </p:pic>
      <p:cxnSp>
        <p:nvCxnSpPr>
          <p:cNvPr id="292" name="Google Shape;292;p41"/>
          <p:cNvCxnSpPr/>
          <p:nvPr/>
        </p:nvCxnSpPr>
        <p:spPr>
          <a:xfrm>
            <a:off x="4431825" y="2261850"/>
            <a:ext cx="21600" cy="2223900"/>
          </a:xfrm>
          <a:prstGeom prst="straightConnector1">
            <a:avLst/>
          </a:prstGeom>
          <a:noFill/>
          <a:ln cap="flat" cmpd="sng" w="38100">
            <a:solidFill>
              <a:schemeClr val="dk2"/>
            </a:solidFill>
            <a:prstDash val="dash"/>
            <a:round/>
            <a:headEnd len="med" w="med" type="none"/>
            <a:tailEnd len="med" w="med" type="none"/>
          </a:ln>
        </p:spPr>
      </p:cxnSp>
      <p:sp>
        <p:nvSpPr>
          <p:cNvPr id="293" name="Google Shape;293;p41"/>
          <p:cNvSpPr txBox="1"/>
          <p:nvPr/>
        </p:nvSpPr>
        <p:spPr>
          <a:xfrm rot="-5400000">
            <a:off x="4103025" y="3214275"/>
            <a:ext cx="1250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LAUNCH</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4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3400"/>
              <a:t>“THE FOUR CHAIRS”</a:t>
            </a:r>
            <a:endParaRPr sz="3400"/>
          </a:p>
        </p:txBody>
      </p:sp>
      <p:sp>
        <p:nvSpPr>
          <p:cNvPr id="299" name="Google Shape;299;p4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43"/>
          <p:cNvSpPr/>
          <p:nvPr/>
        </p:nvSpPr>
        <p:spPr>
          <a:xfrm>
            <a:off x="3807450" y="1807200"/>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05" name="Google Shape;305;p43"/>
          <p:cNvSpPr/>
          <p:nvPr/>
        </p:nvSpPr>
        <p:spPr>
          <a:xfrm rot="2700000">
            <a:off x="4848125" y="1467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06" name="Google Shape;306;p43"/>
          <p:cNvSpPr/>
          <p:nvPr/>
        </p:nvSpPr>
        <p:spPr>
          <a:xfrm rot="8100000">
            <a:off x="4848125"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07" name="Google Shape;307;p43"/>
          <p:cNvSpPr/>
          <p:nvPr/>
        </p:nvSpPr>
        <p:spPr>
          <a:xfrm rot="2700000">
            <a:off x="3283750"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08" name="Google Shape;308;p43"/>
          <p:cNvSpPr/>
          <p:nvPr/>
        </p:nvSpPr>
        <p:spPr>
          <a:xfrm rot="-2700000">
            <a:off x="3336850" y="14147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09" name="Google Shape;309;p43"/>
          <p:cNvSpPr txBox="1"/>
          <p:nvPr/>
        </p:nvSpPr>
        <p:spPr>
          <a:xfrm>
            <a:off x="700925" y="584100"/>
            <a:ext cx="21771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THE </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FOUR</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CHAIRS</a:t>
            </a:r>
            <a:endParaRPr sz="3000">
              <a:solidFill>
                <a:schemeClr val="dk1"/>
              </a:solidFill>
              <a:latin typeface="Black Ops One"/>
              <a:ea typeface="Black Ops One"/>
              <a:cs typeface="Black Ops One"/>
              <a:sym typeface="Black Ops On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7"/>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3400"/>
              <a:t>“YOUR GOD HONORING PASSION”</a:t>
            </a:r>
            <a:endParaRPr sz="3400"/>
          </a:p>
        </p:txBody>
      </p:sp>
      <p:sp>
        <p:nvSpPr>
          <p:cNvPr id="74" name="Google Shape;74;p17"/>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44"/>
          <p:cNvSpPr/>
          <p:nvPr/>
        </p:nvSpPr>
        <p:spPr>
          <a:xfrm>
            <a:off x="3807450" y="1807200"/>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15" name="Google Shape;315;p44"/>
          <p:cNvSpPr/>
          <p:nvPr/>
        </p:nvSpPr>
        <p:spPr>
          <a:xfrm rot="2700000">
            <a:off x="4848125" y="1467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16" name="Google Shape;316;p44"/>
          <p:cNvSpPr/>
          <p:nvPr/>
        </p:nvSpPr>
        <p:spPr>
          <a:xfrm rot="8100000">
            <a:off x="4848125"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17" name="Google Shape;317;p44"/>
          <p:cNvSpPr/>
          <p:nvPr/>
        </p:nvSpPr>
        <p:spPr>
          <a:xfrm rot="2700000">
            <a:off x="3283750"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18" name="Google Shape;318;p44"/>
          <p:cNvSpPr/>
          <p:nvPr/>
        </p:nvSpPr>
        <p:spPr>
          <a:xfrm rot="-2700000">
            <a:off x="3336850" y="14147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19" name="Google Shape;319;p44"/>
          <p:cNvSpPr txBox="1"/>
          <p:nvPr/>
        </p:nvSpPr>
        <p:spPr>
          <a:xfrm>
            <a:off x="700925" y="584100"/>
            <a:ext cx="21771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THE </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FOUR</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CHAIRS</a:t>
            </a:r>
            <a:endParaRPr sz="3000">
              <a:solidFill>
                <a:schemeClr val="dk1"/>
              </a:solidFill>
              <a:latin typeface="Black Ops One"/>
              <a:ea typeface="Black Ops One"/>
              <a:cs typeface="Black Ops One"/>
              <a:sym typeface="Black Ops One"/>
            </a:endParaRPr>
          </a:p>
        </p:txBody>
      </p:sp>
      <p:sp>
        <p:nvSpPr>
          <p:cNvPr id="320" name="Google Shape;320;p44"/>
          <p:cNvSpPr txBox="1"/>
          <p:nvPr/>
        </p:nvSpPr>
        <p:spPr>
          <a:xfrm>
            <a:off x="4327800" y="2294700"/>
            <a:ext cx="4884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solidFill>
                  <a:schemeClr val="dk1"/>
                </a:solidFill>
                <a:latin typeface="Black Ops One"/>
                <a:ea typeface="Black Ops One"/>
                <a:cs typeface="Black Ops One"/>
                <a:sym typeface="Black Ops One"/>
              </a:rPr>
              <a:t>$</a:t>
            </a:r>
            <a:endParaRPr sz="2400">
              <a:solidFill>
                <a:schemeClr val="dk1"/>
              </a:solidFill>
              <a:latin typeface="Black Ops One"/>
              <a:ea typeface="Black Ops One"/>
              <a:cs typeface="Black Ops One"/>
              <a:sym typeface="Black Ops One"/>
            </a:endParaRPr>
          </a:p>
        </p:txBody>
      </p:sp>
      <p:sp>
        <p:nvSpPr>
          <p:cNvPr id="321" name="Google Shape;321;p44"/>
          <p:cNvSpPr txBox="1"/>
          <p:nvPr/>
        </p:nvSpPr>
        <p:spPr>
          <a:xfrm rot="-2700000">
            <a:off x="2592381" y="1168998"/>
            <a:ext cx="1805244"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WORK CHAIR</a:t>
            </a:r>
            <a:endParaRPr>
              <a:solidFill>
                <a:schemeClr val="dk1"/>
              </a:solidFill>
              <a:latin typeface="Black Ops One"/>
              <a:ea typeface="Black Ops One"/>
              <a:cs typeface="Black Ops One"/>
              <a:sym typeface="Black Ops One"/>
            </a:endParaRPr>
          </a:p>
        </p:txBody>
      </p:sp>
      <p:sp>
        <p:nvSpPr>
          <p:cNvPr id="322" name="Google Shape;322;p44"/>
          <p:cNvSpPr txBox="1"/>
          <p:nvPr/>
        </p:nvSpPr>
        <p:spPr>
          <a:xfrm rot="-2700000">
            <a:off x="3837439" y="1961154"/>
            <a:ext cx="76113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TIME</a:t>
            </a:r>
            <a:endParaRPr>
              <a:solidFill>
                <a:schemeClr val="dk1"/>
              </a:solidFill>
              <a:latin typeface="Black Ops One"/>
              <a:ea typeface="Black Ops One"/>
              <a:cs typeface="Black Ops One"/>
              <a:sym typeface="Black Ops One"/>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45"/>
          <p:cNvSpPr/>
          <p:nvPr/>
        </p:nvSpPr>
        <p:spPr>
          <a:xfrm>
            <a:off x="3807450" y="1807200"/>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28" name="Google Shape;328;p45"/>
          <p:cNvSpPr/>
          <p:nvPr/>
        </p:nvSpPr>
        <p:spPr>
          <a:xfrm rot="2700000">
            <a:off x="4848125" y="1467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29" name="Google Shape;329;p45"/>
          <p:cNvSpPr/>
          <p:nvPr/>
        </p:nvSpPr>
        <p:spPr>
          <a:xfrm rot="8100000">
            <a:off x="4848125"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30" name="Google Shape;330;p45"/>
          <p:cNvSpPr/>
          <p:nvPr/>
        </p:nvSpPr>
        <p:spPr>
          <a:xfrm rot="2700000">
            <a:off x="3283750"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31" name="Google Shape;331;p45"/>
          <p:cNvSpPr/>
          <p:nvPr/>
        </p:nvSpPr>
        <p:spPr>
          <a:xfrm rot="-2700000">
            <a:off x="3336850" y="14147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32" name="Google Shape;332;p45"/>
          <p:cNvSpPr txBox="1"/>
          <p:nvPr/>
        </p:nvSpPr>
        <p:spPr>
          <a:xfrm>
            <a:off x="700925" y="584100"/>
            <a:ext cx="21771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THE </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FOUR</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CHAIRS</a:t>
            </a:r>
            <a:endParaRPr sz="3000">
              <a:solidFill>
                <a:schemeClr val="dk1"/>
              </a:solidFill>
              <a:latin typeface="Black Ops One"/>
              <a:ea typeface="Black Ops One"/>
              <a:cs typeface="Black Ops One"/>
              <a:sym typeface="Black Ops One"/>
            </a:endParaRPr>
          </a:p>
        </p:txBody>
      </p:sp>
      <p:sp>
        <p:nvSpPr>
          <p:cNvPr id="333" name="Google Shape;333;p45"/>
          <p:cNvSpPr txBox="1"/>
          <p:nvPr/>
        </p:nvSpPr>
        <p:spPr>
          <a:xfrm>
            <a:off x="4327800" y="2294700"/>
            <a:ext cx="4884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solidFill>
                  <a:schemeClr val="dk1"/>
                </a:solidFill>
                <a:latin typeface="Black Ops One"/>
                <a:ea typeface="Black Ops One"/>
                <a:cs typeface="Black Ops One"/>
                <a:sym typeface="Black Ops One"/>
              </a:rPr>
              <a:t>$</a:t>
            </a:r>
            <a:endParaRPr sz="2400">
              <a:solidFill>
                <a:schemeClr val="dk1"/>
              </a:solidFill>
              <a:latin typeface="Black Ops One"/>
              <a:ea typeface="Black Ops One"/>
              <a:cs typeface="Black Ops One"/>
              <a:sym typeface="Black Ops One"/>
            </a:endParaRPr>
          </a:p>
        </p:txBody>
      </p:sp>
      <p:sp>
        <p:nvSpPr>
          <p:cNvPr id="334" name="Google Shape;334;p45"/>
          <p:cNvSpPr txBox="1"/>
          <p:nvPr/>
        </p:nvSpPr>
        <p:spPr>
          <a:xfrm rot="-2700000">
            <a:off x="2592381" y="1168998"/>
            <a:ext cx="1805244"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WORK CHAIR</a:t>
            </a:r>
            <a:endParaRPr>
              <a:solidFill>
                <a:schemeClr val="dk1"/>
              </a:solidFill>
              <a:latin typeface="Black Ops One"/>
              <a:ea typeface="Black Ops One"/>
              <a:cs typeface="Black Ops One"/>
              <a:sym typeface="Black Ops One"/>
            </a:endParaRPr>
          </a:p>
        </p:txBody>
      </p:sp>
      <p:sp>
        <p:nvSpPr>
          <p:cNvPr id="335" name="Google Shape;335;p45"/>
          <p:cNvSpPr txBox="1"/>
          <p:nvPr/>
        </p:nvSpPr>
        <p:spPr>
          <a:xfrm rot="-2700000">
            <a:off x="3837439" y="1961154"/>
            <a:ext cx="76113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TIME</a:t>
            </a:r>
            <a:endParaRPr>
              <a:solidFill>
                <a:schemeClr val="dk1"/>
              </a:solidFill>
              <a:latin typeface="Black Ops One"/>
              <a:ea typeface="Black Ops One"/>
              <a:cs typeface="Black Ops One"/>
              <a:sym typeface="Black Ops One"/>
            </a:endParaRPr>
          </a:p>
        </p:txBody>
      </p:sp>
      <p:sp>
        <p:nvSpPr>
          <p:cNvPr id="336" name="Google Shape;336;p45"/>
          <p:cNvSpPr txBox="1"/>
          <p:nvPr/>
        </p:nvSpPr>
        <p:spPr>
          <a:xfrm rot="2700000">
            <a:off x="2378488" y="3597009"/>
            <a:ext cx="1993617"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WEALTH CHAIR</a:t>
            </a:r>
            <a:endParaRPr>
              <a:solidFill>
                <a:schemeClr val="dk1"/>
              </a:solidFill>
              <a:latin typeface="Black Ops One"/>
              <a:ea typeface="Black Ops One"/>
              <a:cs typeface="Black Ops One"/>
              <a:sym typeface="Black Ops One"/>
            </a:endParaRPr>
          </a:p>
        </p:txBody>
      </p:sp>
      <p:sp>
        <p:nvSpPr>
          <p:cNvPr id="337" name="Google Shape;337;p45"/>
          <p:cNvSpPr txBox="1"/>
          <p:nvPr/>
        </p:nvSpPr>
        <p:spPr>
          <a:xfrm rot="2700000">
            <a:off x="3788431" y="2742559"/>
            <a:ext cx="859135"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MONEY</a:t>
            </a:r>
            <a:endParaRPr>
              <a:solidFill>
                <a:schemeClr val="dk1"/>
              </a:solidFill>
              <a:latin typeface="Black Ops One"/>
              <a:ea typeface="Black Ops One"/>
              <a:cs typeface="Black Ops One"/>
              <a:sym typeface="Black Ops One"/>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46"/>
          <p:cNvSpPr/>
          <p:nvPr/>
        </p:nvSpPr>
        <p:spPr>
          <a:xfrm>
            <a:off x="3807450" y="1807200"/>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43" name="Google Shape;343;p46"/>
          <p:cNvSpPr/>
          <p:nvPr/>
        </p:nvSpPr>
        <p:spPr>
          <a:xfrm rot="2700000">
            <a:off x="4848125" y="1467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44" name="Google Shape;344;p46"/>
          <p:cNvSpPr/>
          <p:nvPr/>
        </p:nvSpPr>
        <p:spPr>
          <a:xfrm rot="8100000">
            <a:off x="4848125"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45" name="Google Shape;345;p46"/>
          <p:cNvSpPr/>
          <p:nvPr/>
        </p:nvSpPr>
        <p:spPr>
          <a:xfrm rot="2700000">
            <a:off x="3283750"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46" name="Google Shape;346;p46"/>
          <p:cNvSpPr/>
          <p:nvPr/>
        </p:nvSpPr>
        <p:spPr>
          <a:xfrm rot="-2700000">
            <a:off x="3336850" y="14147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47" name="Google Shape;347;p46"/>
          <p:cNvSpPr txBox="1"/>
          <p:nvPr/>
        </p:nvSpPr>
        <p:spPr>
          <a:xfrm>
            <a:off x="700925" y="584100"/>
            <a:ext cx="21771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THE </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FOUR</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CHAIRS</a:t>
            </a:r>
            <a:endParaRPr sz="3000">
              <a:solidFill>
                <a:schemeClr val="dk1"/>
              </a:solidFill>
              <a:latin typeface="Black Ops One"/>
              <a:ea typeface="Black Ops One"/>
              <a:cs typeface="Black Ops One"/>
              <a:sym typeface="Black Ops One"/>
            </a:endParaRPr>
          </a:p>
        </p:txBody>
      </p:sp>
      <p:sp>
        <p:nvSpPr>
          <p:cNvPr id="348" name="Google Shape;348;p46"/>
          <p:cNvSpPr txBox="1"/>
          <p:nvPr/>
        </p:nvSpPr>
        <p:spPr>
          <a:xfrm>
            <a:off x="4327800" y="2294700"/>
            <a:ext cx="4884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solidFill>
                  <a:schemeClr val="dk1"/>
                </a:solidFill>
                <a:latin typeface="Black Ops One"/>
                <a:ea typeface="Black Ops One"/>
                <a:cs typeface="Black Ops One"/>
                <a:sym typeface="Black Ops One"/>
              </a:rPr>
              <a:t>$</a:t>
            </a:r>
            <a:endParaRPr sz="2400">
              <a:solidFill>
                <a:schemeClr val="dk1"/>
              </a:solidFill>
              <a:latin typeface="Black Ops One"/>
              <a:ea typeface="Black Ops One"/>
              <a:cs typeface="Black Ops One"/>
              <a:sym typeface="Black Ops One"/>
            </a:endParaRPr>
          </a:p>
        </p:txBody>
      </p:sp>
      <p:sp>
        <p:nvSpPr>
          <p:cNvPr id="349" name="Google Shape;349;p46"/>
          <p:cNvSpPr txBox="1"/>
          <p:nvPr/>
        </p:nvSpPr>
        <p:spPr>
          <a:xfrm rot="-2700000">
            <a:off x="2592381" y="1168998"/>
            <a:ext cx="1805244"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WORK CHAIR</a:t>
            </a:r>
            <a:endParaRPr>
              <a:solidFill>
                <a:schemeClr val="dk1"/>
              </a:solidFill>
              <a:latin typeface="Black Ops One"/>
              <a:ea typeface="Black Ops One"/>
              <a:cs typeface="Black Ops One"/>
              <a:sym typeface="Black Ops One"/>
            </a:endParaRPr>
          </a:p>
        </p:txBody>
      </p:sp>
      <p:sp>
        <p:nvSpPr>
          <p:cNvPr id="350" name="Google Shape;350;p46"/>
          <p:cNvSpPr txBox="1"/>
          <p:nvPr/>
        </p:nvSpPr>
        <p:spPr>
          <a:xfrm rot="-2700000">
            <a:off x="3837439" y="1961154"/>
            <a:ext cx="76113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TIME</a:t>
            </a:r>
            <a:endParaRPr>
              <a:solidFill>
                <a:schemeClr val="dk1"/>
              </a:solidFill>
              <a:latin typeface="Black Ops One"/>
              <a:ea typeface="Black Ops One"/>
              <a:cs typeface="Black Ops One"/>
              <a:sym typeface="Black Ops One"/>
            </a:endParaRPr>
          </a:p>
        </p:txBody>
      </p:sp>
      <p:sp>
        <p:nvSpPr>
          <p:cNvPr id="351" name="Google Shape;351;p46"/>
          <p:cNvSpPr txBox="1"/>
          <p:nvPr/>
        </p:nvSpPr>
        <p:spPr>
          <a:xfrm rot="2700000">
            <a:off x="2378488" y="3597009"/>
            <a:ext cx="1993617"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WEALTH CHAIR</a:t>
            </a:r>
            <a:endParaRPr>
              <a:solidFill>
                <a:schemeClr val="dk1"/>
              </a:solidFill>
              <a:latin typeface="Black Ops One"/>
              <a:ea typeface="Black Ops One"/>
              <a:cs typeface="Black Ops One"/>
              <a:sym typeface="Black Ops One"/>
            </a:endParaRPr>
          </a:p>
        </p:txBody>
      </p:sp>
      <p:sp>
        <p:nvSpPr>
          <p:cNvPr id="352" name="Google Shape;352;p46"/>
          <p:cNvSpPr txBox="1"/>
          <p:nvPr/>
        </p:nvSpPr>
        <p:spPr>
          <a:xfrm rot="2700000">
            <a:off x="3788431" y="2742559"/>
            <a:ext cx="859135"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MONEY</a:t>
            </a:r>
            <a:endParaRPr>
              <a:solidFill>
                <a:schemeClr val="dk1"/>
              </a:solidFill>
              <a:latin typeface="Black Ops One"/>
              <a:ea typeface="Black Ops One"/>
              <a:cs typeface="Black Ops One"/>
              <a:sym typeface="Black Ops One"/>
            </a:endParaRPr>
          </a:p>
        </p:txBody>
      </p:sp>
      <p:sp>
        <p:nvSpPr>
          <p:cNvPr id="353" name="Google Shape;353;p46"/>
          <p:cNvSpPr txBox="1"/>
          <p:nvPr/>
        </p:nvSpPr>
        <p:spPr>
          <a:xfrm rot="2700000">
            <a:off x="4901850" y="1275858"/>
            <a:ext cx="175815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WOO CHAIR</a:t>
            </a:r>
            <a:endParaRPr>
              <a:solidFill>
                <a:schemeClr val="dk1"/>
              </a:solidFill>
              <a:latin typeface="Black Ops One"/>
              <a:ea typeface="Black Ops One"/>
              <a:cs typeface="Black Ops One"/>
              <a:sym typeface="Black Ops One"/>
            </a:endParaRPr>
          </a:p>
        </p:txBody>
      </p:sp>
      <p:sp>
        <p:nvSpPr>
          <p:cNvPr id="354" name="Google Shape;354;p46"/>
          <p:cNvSpPr txBox="1"/>
          <p:nvPr/>
        </p:nvSpPr>
        <p:spPr>
          <a:xfrm rot="2700000">
            <a:off x="4500103" y="2025435"/>
            <a:ext cx="1113693"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FRIENDS</a:t>
            </a:r>
            <a:endParaRPr>
              <a:solidFill>
                <a:schemeClr val="dk1"/>
              </a:solidFill>
              <a:latin typeface="Black Ops One"/>
              <a:ea typeface="Black Ops One"/>
              <a:cs typeface="Black Ops One"/>
              <a:sym typeface="Black Ops One"/>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47"/>
          <p:cNvSpPr/>
          <p:nvPr/>
        </p:nvSpPr>
        <p:spPr>
          <a:xfrm>
            <a:off x="3807450" y="1807200"/>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60" name="Google Shape;360;p47"/>
          <p:cNvSpPr/>
          <p:nvPr/>
        </p:nvSpPr>
        <p:spPr>
          <a:xfrm rot="2700000">
            <a:off x="4848125" y="1467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61" name="Google Shape;361;p47"/>
          <p:cNvSpPr/>
          <p:nvPr/>
        </p:nvSpPr>
        <p:spPr>
          <a:xfrm rot="8100000">
            <a:off x="4848125"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62" name="Google Shape;362;p47"/>
          <p:cNvSpPr/>
          <p:nvPr/>
        </p:nvSpPr>
        <p:spPr>
          <a:xfrm rot="2700000">
            <a:off x="3283750"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63" name="Google Shape;363;p47"/>
          <p:cNvSpPr/>
          <p:nvPr/>
        </p:nvSpPr>
        <p:spPr>
          <a:xfrm rot="-2700000">
            <a:off x="3336850" y="14147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64" name="Google Shape;364;p47"/>
          <p:cNvSpPr txBox="1"/>
          <p:nvPr/>
        </p:nvSpPr>
        <p:spPr>
          <a:xfrm>
            <a:off x="700925" y="584100"/>
            <a:ext cx="21771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THE </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FOUR</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CHAIRS</a:t>
            </a:r>
            <a:endParaRPr sz="3000">
              <a:solidFill>
                <a:schemeClr val="dk1"/>
              </a:solidFill>
              <a:latin typeface="Black Ops One"/>
              <a:ea typeface="Black Ops One"/>
              <a:cs typeface="Black Ops One"/>
              <a:sym typeface="Black Ops One"/>
            </a:endParaRPr>
          </a:p>
        </p:txBody>
      </p:sp>
      <p:sp>
        <p:nvSpPr>
          <p:cNvPr id="365" name="Google Shape;365;p47"/>
          <p:cNvSpPr txBox="1"/>
          <p:nvPr/>
        </p:nvSpPr>
        <p:spPr>
          <a:xfrm>
            <a:off x="4327800" y="2294700"/>
            <a:ext cx="4884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solidFill>
                  <a:schemeClr val="dk1"/>
                </a:solidFill>
                <a:latin typeface="Black Ops One"/>
                <a:ea typeface="Black Ops One"/>
                <a:cs typeface="Black Ops One"/>
                <a:sym typeface="Black Ops One"/>
              </a:rPr>
              <a:t>$</a:t>
            </a:r>
            <a:endParaRPr sz="2400">
              <a:solidFill>
                <a:schemeClr val="dk1"/>
              </a:solidFill>
              <a:latin typeface="Black Ops One"/>
              <a:ea typeface="Black Ops One"/>
              <a:cs typeface="Black Ops One"/>
              <a:sym typeface="Black Ops One"/>
            </a:endParaRPr>
          </a:p>
        </p:txBody>
      </p:sp>
      <p:sp>
        <p:nvSpPr>
          <p:cNvPr id="366" name="Google Shape;366;p47"/>
          <p:cNvSpPr txBox="1"/>
          <p:nvPr/>
        </p:nvSpPr>
        <p:spPr>
          <a:xfrm rot="-2700000">
            <a:off x="2592381" y="1168998"/>
            <a:ext cx="1805244"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WORK CHAIR</a:t>
            </a:r>
            <a:endParaRPr>
              <a:solidFill>
                <a:schemeClr val="dk1"/>
              </a:solidFill>
              <a:latin typeface="Black Ops One"/>
              <a:ea typeface="Black Ops One"/>
              <a:cs typeface="Black Ops One"/>
              <a:sym typeface="Black Ops One"/>
            </a:endParaRPr>
          </a:p>
        </p:txBody>
      </p:sp>
      <p:sp>
        <p:nvSpPr>
          <p:cNvPr id="367" name="Google Shape;367;p47"/>
          <p:cNvSpPr txBox="1"/>
          <p:nvPr/>
        </p:nvSpPr>
        <p:spPr>
          <a:xfrm rot="-2700000">
            <a:off x="3837439" y="1961154"/>
            <a:ext cx="76113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TIME</a:t>
            </a:r>
            <a:endParaRPr>
              <a:solidFill>
                <a:schemeClr val="dk1"/>
              </a:solidFill>
              <a:latin typeface="Black Ops One"/>
              <a:ea typeface="Black Ops One"/>
              <a:cs typeface="Black Ops One"/>
              <a:sym typeface="Black Ops One"/>
            </a:endParaRPr>
          </a:p>
        </p:txBody>
      </p:sp>
      <p:sp>
        <p:nvSpPr>
          <p:cNvPr id="368" name="Google Shape;368;p47"/>
          <p:cNvSpPr txBox="1"/>
          <p:nvPr/>
        </p:nvSpPr>
        <p:spPr>
          <a:xfrm rot="2700000">
            <a:off x="2378488" y="3597009"/>
            <a:ext cx="1993617"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WEALTH CHAIR</a:t>
            </a:r>
            <a:endParaRPr>
              <a:solidFill>
                <a:schemeClr val="dk1"/>
              </a:solidFill>
              <a:latin typeface="Black Ops One"/>
              <a:ea typeface="Black Ops One"/>
              <a:cs typeface="Black Ops One"/>
              <a:sym typeface="Black Ops One"/>
            </a:endParaRPr>
          </a:p>
        </p:txBody>
      </p:sp>
      <p:sp>
        <p:nvSpPr>
          <p:cNvPr id="369" name="Google Shape;369;p47"/>
          <p:cNvSpPr txBox="1"/>
          <p:nvPr/>
        </p:nvSpPr>
        <p:spPr>
          <a:xfrm rot="2700000">
            <a:off x="3788431" y="2742559"/>
            <a:ext cx="859135"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MONEY</a:t>
            </a:r>
            <a:endParaRPr>
              <a:solidFill>
                <a:schemeClr val="dk1"/>
              </a:solidFill>
              <a:latin typeface="Black Ops One"/>
              <a:ea typeface="Black Ops One"/>
              <a:cs typeface="Black Ops One"/>
              <a:sym typeface="Black Ops One"/>
            </a:endParaRPr>
          </a:p>
        </p:txBody>
      </p:sp>
      <p:sp>
        <p:nvSpPr>
          <p:cNvPr id="370" name="Google Shape;370;p47"/>
          <p:cNvSpPr txBox="1"/>
          <p:nvPr/>
        </p:nvSpPr>
        <p:spPr>
          <a:xfrm rot="2700000">
            <a:off x="4901850" y="1275858"/>
            <a:ext cx="175815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WOO CHAIR</a:t>
            </a:r>
            <a:endParaRPr>
              <a:solidFill>
                <a:schemeClr val="dk1"/>
              </a:solidFill>
              <a:latin typeface="Black Ops One"/>
              <a:ea typeface="Black Ops One"/>
              <a:cs typeface="Black Ops One"/>
              <a:sym typeface="Black Ops One"/>
            </a:endParaRPr>
          </a:p>
        </p:txBody>
      </p:sp>
      <p:sp>
        <p:nvSpPr>
          <p:cNvPr id="371" name="Google Shape;371;p47"/>
          <p:cNvSpPr txBox="1"/>
          <p:nvPr/>
        </p:nvSpPr>
        <p:spPr>
          <a:xfrm rot="2700000">
            <a:off x="4500103" y="2025435"/>
            <a:ext cx="1113693"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FRIENDS</a:t>
            </a:r>
            <a:endParaRPr>
              <a:solidFill>
                <a:schemeClr val="dk1"/>
              </a:solidFill>
              <a:latin typeface="Black Ops One"/>
              <a:ea typeface="Black Ops One"/>
              <a:cs typeface="Black Ops One"/>
              <a:sym typeface="Black Ops One"/>
            </a:endParaRPr>
          </a:p>
        </p:txBody>
      </p:sp>
      <p:sp>
        <p:nvSpPr>
          <p:cNvPr id="372" name="Google Shape;372;p47"/>
          <p:cNvSpPr txBox="1"/>
          <p:nvPr/>
        </p:nvSpPr>
        <p:spPr>
          <a:xfrm rot="-2700000">
            <a:off x="4654197" y="3597007"/>
            <a:ext cx="2072106"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WISDOM CHAIR</a:t>
            </a:r>
            <a:endParaRPr>
              <a:solidFill>
                <a:schemeClr val="dk1"/>
              </a:solidFill>
              <a:latin typeface="Black Ops One"/>
              <a:ea typeface="Black Ops One"/>
              <a:cs typeface="Black Ops One"/>
              <a:sym typeface="Black Ops One"/>
            </a:endParaRPr>
          </a:p>
        </p:txBody>
      </p:sp>
      <p:sp>
        <p:nvSpPr>
          <p:cNvPr id="373" name="Google Shape;373;p47"/>
          <p:cNvSpPr txBox="1"/>
          <p:nvPr/>
        </p:nvSpPr>
        <p:spPr>
          <a:xfrm rot="-2700000">
            <a:off x="4444206" y="2742556"/>
            <a:ext cx="987687"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INSIGHT</a:t>
            </a:r>
            <a:endParaRPr>
              <a:solidFill>
                <a:schemeClr val="dk1"/>
              </a:solidFill>
              <a:latin typeface="Black Ops One"/>
              <a:ea typeface="Black Ops One"/>
              <a:cs typeface="Black Ops One"/>
              <a:sym typeface="Black Ops One"/>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48"/>
          <p:cNvSpPr txBox="1"/>
          <p:nvPr>
            <p:ph type="ctrTitle"/>
          </p:nvPr>
        </p:nvSpPr>
        <p:spPr>
          <a:xfrm>
            <a:off x="311700" y="201775"/>
            <a:ext cx="8520600" cy="1189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SzPts val="990"/>
              <a:buNone/>
            </a:pPr>
            <a:r>
              <a:rPr lang="en" sz="3000"/>
              <a:t>WHILE IN THE WORK CHAIR…</a:t>
            </a:r>
            <a:endParaRPr sz="3000"/>
          </a:p>
          <a:p>
            <a:pPr indent="0" lvl="0" marL="0" rtl="0" algn="l">
              <a:spcBef>
                <a:spcPts val="0"/>
              </a:spcBef>
              <a:spcAft>
                <a:spcPts val="0"/>
              </a:spcAft>
              <a:buSzPts val="990"/>
              <a:buNone/>
            </a:pPr>
            <a:r>
              <a:rPr lang="en" sz="3000"/>
              <a:t>…LIVE IN THE MOMENT</a:t>
            </a:r>
            <a:endParaRPr sz="3000"/>
          </a:p>
        </p:txBody>
      </p:sp>
      <p:sp>
        <p:nvSpPr>
          <p:cNvPr id="379" name="Google Shape;379;p48"/>
          <p:cNvSpPr txBox="1"/>
          <p:nvPr>
            <p:ph idx="1" type="subTitle"/>
          </p:nvPr>
        </p:nvSpPr>
        <p:spPr>
          <a:xfrm>
            <a:off x="311700" y="1486825"/>
            <a:ext cx="8520600" cy="32499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 sz="2000"/>
              <a:t>ACCUMULATE SENIORITY:</a:t>
            </a:r>
            <a:endParaRPr sz="2000"/>
          </a:p>
          <a:p>
            <a:pPr indent="0" lvl="0" marL="0" rtl="0" algn="ctr">
              <a:spcBef>
                <a:spcPts val="0"/>
              </a:spcBef>
              <a:spcAft>
                <a:spcPts val="0"/>
              </a:spcAft>
              <a:buNone/>
            </a:pPr>
            <a:r>
              <a:t/>
            </a:r>
            <a:endParaRPr sz="2000"/>
          </a:p>
          <a:p>
            <a:pPr indent="0" lvl="0" marL="0" rtl="0" algn="ctr">
              <a:spcBef>
                <a:spcPts val="0"/>
              </a:spcBef>
              <a:spcAft>
                <a:spcPts val="0"/>
              </a:spcAft>
              <a:buNone/>
            </a:pPr>
            <a:r>
              <a:t/>
            </a:r>
            <a:endParaRPr sz="3000"/>
          </a:p>
          <a:p>
            <a:pPr indent="0" lvl="0" marL="0" rtl="0" algn="ctr">
              <a:spcBef>
                <a:spcPts val="0"/>
              </a:spcBef>
              <a:spcAft>
                <a:spcPts val="0"/>
              </a:spcAft>
              <a:buNone/>
            </a:pPr>
            <a:r>
              <a:rPr lang="en" sz="3000"/>
              <a:t>MOVE TO RETIREMENT,</a:t>
            </a:r>
            <a:endParaRPr sz="3000"/>
          </a:p>
          <a:p>
            <a:pPr indent="0" lvl="0" marL="0" rtl="0" algn="ctr">
              <a:spcBef>
                <a:spcPts val="0"/>
              </a:spcBef>
              <a:spcAft>
                <a:spcPts val="0"/>
              </a:spcAft>
              <a:buNone/>
            </a:pPr>
            <a:r>
              <a:rPr lang="en" sz="3000"/>
              <a:t>AND</a:t>
            </a:r>
            <a:endParaRPr sz="3000"/>
          </a:p>
          <a:p>
            <a:pPr indent="0" lvl="0" marL="0" rtl="0" algn="ctr">
              <a:spcBef>
                <a:spcPts val="0"/>
              </a:spcBef>
              <a:spcAft>
                <a:spcPts val="0"/>
              </a:spcAft>
              <a:buNone/>
            </a:pPr>
            <a:r>
              <a:rPr lang="en" sz="3000"/>
              <a:t>LEAVE THE TABLE</a:t>
            </a:r>
            <a:endParaRPr sz="3000"/>
          </a:p>
          <a:p>
            <a:pPr indent="0" lvl="0" marL="0" rtl="0" algn="l">
              <a:spcBef>
                <a:spcPts val="0"/>
              </a:spcBef>
              <a:spcAft>
                <a:spcPts val="0"/>
              </a:spcAft>
              <a:buNone/>
            </a:pPr>
            <a:r>
              <a:t/>
            </a:r>
            <a:endParaRPr sz="3000"/>
          </a:p>
          <a:p>
            <a:pPr indent="0" lvl="0" marL="0" rtl="0" algn="ctr">
              <a:spcBef>
                <a:spcPts val="0"/>
              </a:spcBef>
              <a:spcAft>
                <a:spcPts val="0"/>
              </a:spcAft>
              <a:buNone/>
            </a:pPr>
            <a:r>
              <a:t/>
            </a:r>
            <a:endParaRPr/>
          </a:p>
          <a:p>
            <a:pPr indent="0" lvl="0" marL="0" rtl="0" algn="ctr">
              <a:spcBef>
                <a:spcPts val="0"/>
              </a:spcBef>
              <a:spcAft>
                <a:spcPts val="0"/>
              </a:spcAft>
              <a:buNone/>
            </a:pPr>
            <a:r>
              <a:t/>
            </a:r>
            <a:endParaRPr sz="3100"/>
          </a:p>
        </p:txBody>
      </p:sp>
      <p:sp>
        <p:nvSpPr>
          <p:cNvPr id="380" name="Google Shape;380;p48"/>
          <p:cNvSpPr txBox="1"/>
          <p:nvPr/>
        </p:nvSpPr>
        <p:spPr>
          <a:xfrm>
            <a:off x="2283300" y="4110000"/>
            <a:ext cx="4577400" cy="4617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THE CONVENTIONAL APPROACH</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49"/>
          <p:cNvSpPr/>
          <p:nvPr/>
        </p:nvSpPr>
        <p:spPr>
          <a:xfrm>
            <a:off x="3807450" y="1807200"/>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86" name="Google Shape;386;p49"/>
          <p:cNvSpPr/>
          <p:nvPr/>
        </p:nvSpPr>
        <p:spPr>
          <a:xfrm rot="2700000">
            <a:off x="4848125" y="1467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87" name="Google Shape;387;p49"/>
          <p:cNvSpPr/>
          <p:nvPr/>
        </p:nvSpPr>
        <p:spPr>
          <a:xfrm rot="8100000">
            <a:off x="4848125"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88" name="Google Shape;388;p49"/>
          <p:cNvSpPr/>
          <p:nvPr/>
        </p:nvSpPr>
        <p:spPr>
          <a:xfrm rot="2700000">
            <a:off x="3283750"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89" name="Google Shape;389;p49"/>
          <p:cNvSpPr/>
          <p:nvPr/>
        </p:nvSpPr>
        <p:spPr>
          <a:xfrm rot="-2700000">
            <a:off x="3336850" y="14147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390" name="Google Shape;390;p49"/>
          <p:cNvSpPr txBox="1"/>
          <p:nvPr/>
        </p:nvSpPr>
        <p:spPr>
          <a:xfrm>
            <a:off x="700925" y="584100"/>
            <a:ext cx="21771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THE </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FOUR</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CHAIRS</a:t>
            </a:r>
            <a:endParaRPr sz="3000">
              <a:solidFill>
                <a:schemeClr val="dk1"/>
              </a:solidFill>
              <a:latin typeface="Black Ops One"/>
              <a:ea typeface="Black Ops One"/>
              <a:cs typeface="Black Ops One"/>
              <a:sym typeface="Black Ops One"/>
            </a:endParaRPr>
          </a:p>
        </p:txBody>
      </p:sp>
      <p:sp>
        <p:nvSpPr>
          <p:cNvPr id="391" name="Google Shape;391;p49"/>
          <p:cNvSpPr txBox="1"/>
          <p:nvPr/>
        </p:nvSpPr>
        <p:spPr>
          <a:xfrm>
            <a:off x="4327800" y="2294700"/>
            <a:ext cx="4884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solidFill>
                  <a:schemeClr val="dk1"/>
                </a:solidFill>
                <a:latin typeface="Black Ops One"/>
                <a:ea typeface="Black Ops One"/>
                <a:cs typeface="Black Ops One"/>
                <a:sym typeface="Black Ops One"/>
              </a:rPr>
              <a:t>$</a:t>
            </a:r>
            <a:endParaRPr sz="2400">
              <a:solidFill>
                <a:schemeClr val="dk1"/>
              </a:solidFill>
              <a:latin typeface="Black Ops One"/>
              <a:ea typeface="Black Ops One"/>
              <a:cs typeface="Black Ops One"/>
              <a:sym typeface="Black Ops One"/>
            </a:endParaRPr>
          </a:p>
        </p:txBody>
      </p:sp>
      <p:sp>
        <p:nvSpPr>
          <p:cNvPr id="392" name="Google Shape;392;p49"/>
          <p:cNvSpPr txBox="1"/>
          <p:nvPr/>
        </p:nvSpPr>
        <p:spPr>
          <a:xfrm rot="-2700000">
            <a:off x="2592381" y="1168998"/>
            <a:ext cx="1805244"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WORK CHAIR</a:t>
            </a:r>
            <a:endParaRPr>
              <a:solidFill>
                <a:schemeClr val="dk1"/>
              </a:solidFill>
              <a:latin typeface="Black Ops One"/>
              <a:ea typeface="Black Ops One"/>
              <a:cs typeface="Black Ops One"/>
              <a:sym typeface="Black Ops One"/>
            </a:endParaRPr>
          </a:p>
        </p:txBody>
      </p:sp>
      <p:sp>
        <p:nvSpPr>
          <p:cNvPr id="393" name="Google Shape;393;p49"/>
          <p:cNvSpPr txBox="1"/>
          <p:nvPr/>
        </p:nvSpPr>
        <p:spPr>
          <a:xfrm rot="-2700000">
            <a:off x="3837439" y="1961154"/>
            <a:ext cx="76113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TIME</a:t>
            </a:r>
            <a:endParaRPr>
              <a:solidFill>
                <a:schemeClr val="dk1"/>
              </a:solidFill>
              <a:latin typeface="Black Ops One"/>
              <a:ea typeface="Black Ops One"/>
              <a:cs typeface="Black Ops One"/>
              <a:sym typeface="Black Ops One"/>
            </a:endParaRPr>
          </a:p>
        </p:txBody>
      </p:sp>
      <p:sp>
        <p:nvSpPr>
          <p:cNvPr id="394" name="Google Shape;394;p49"/>
          <p:cNvSpPr txBox="1"/>
          <p:nvPr/>
        </p:nvSpPr>
        <p:spPr>
          <a:xfrm rot="2700000">
            <a:off x="2378488" y="3597009"/>
            <a:ext cx="1993617"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WEALTH CHAIR</a:t>
            </a:r>
            <a:endParaRPr>
              <a:solidFill>
                <a:schemeClr val="dk1"/>
              </a:solidFill>
              <a:latin typeface="Black Ops One"/>
              <a:ea typeface="Black Ops One"/>
              <a:cs typeface="Black Ops One"/>
              <a:sym typeface="Black Ops One"/>
            </a:endParaRPr>
          </a:p>
        </p:txBody>
      </p:sp>
      <p:sp>
        <p:nvSpPr>
          <p:cNvPr id="395" name="Google Shape;395;p49"/>
          <p:cNvSpPr txBox="1"/>
          <p:nvPr/>
        </p:nvSpPr>
        <p:spPr>
          <a:xfrm rot="2700000">
            <a:off x="3788431" y="2742559"/>
            <a:ext cx="859135"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MONEY</a:t>
            </a:r>
            <a:endParaRPr>
              <a:solidFill>
                <a:schemeClr val="dk1"/>
              </a:solidFill>
              <a:latin typeface="Black Ops One"/>
              <a:ea typeface="Black Ops One"/>
              <a:cs typeface="Black Ops One"/>
              <a:sym typeface="Black Ops One"/>
            </a:endParaRPr>
          </a:p>
        </p:txBody>
      </p:sp>
      <p:sp>
        <p:nvSpPr>
          <p:cNvPr id="396" name="Google Shape;396;p49"/>
          <p:cNvSpPr txBox="1"/>
          <p:nvPr/>
        </p:nvSpPr>
        <p:spPr>
          <a:xfrm rot="2700000">
            <a:off x="4901850" y="1275858"/>
            <a:ext cx="175815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WOO CHAIR</a:t>
            </a:r>
            <a:endParaRPr>
              <a:solidFill>
                <a:schemeClr val="dk1"/>
              </a:solidFill>
              <a:latin typeface="Black Ops One"/>
              <a:ea typeface="Black Ops One"/>
              <a:cs typeface="Black Ops One"/>
              <a:sym typeface="Black Ops One"/>
            </a:endParaRPr>
          </a:p>
        </p:txBody>
      </p:sp>
      <p:sp>
        <p:nvSpPr>
          <p:cNvPr id="397" name="Google Shape;397;p49"/>
          <p:cNvSpPr txBox="1"/>
          <p:nvPr/>
        </p:nvSpPr>
        <p:spPr>
          <a:xfrm rot="2700000">
            <a:off x="4500103" y="2025435"/>
            <a:ext cx="1113693"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FRIENDS</a:t>
            </a:r>
            <a:endParaRPr>
              <a:solidFill>
                <a:schemeClr val="dk1"/>
              </a:solidFill>
              <a:latin typeface="Black Ops One"/>
              <a:ea typeface="Black Ops One"/>
              <a:cs typeface="Black Ops One"/>
              <a:sym typeface="Black Ops One"/>
            </a:endParaRPr>
          </a:p>
        </p:txBody>
      </p:sp>
      <p:sp>
        <p:nvSpPr>
          <p:cNvPr id="398" name="Google Shape;398;p49"/>
          <p:cNvSpPr txBox="1"/>
          <p:nvPr/>
        </p:nvSpPr>
        <p:spPr>
          <a:xfrm rot="-2700000">
            <a:off x="4654197" y="3597007"/>
            <a:ext cx="2072106"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WISDOM CHAIR</a:t>
            </a:r>
            <a:endParaRPr>
              <a:solidFill>
                <a:schemeClr val="dk1"/>
              </a:solidFill>
              <a:latin typeface="Black Ops One"/>
              <a:ea typeface="Black Ops One"/>
              <a:cs typeface="Black Ops One"/>
              <a:sym typeface="Black Ops One"/>
            </a:endParaRPr>
          </a:p>
        </p:txBody>
      </p:sp>
      <p:sp>
        <p:nvSpPr>
          <p:cNvPr id="399" name="Google Shape;399;p49"/>
          <p:cNvSpPr txBox="1"/>
          <p:nvPr/>
        </p:nvSpPr>
        <p:spPr>
          <a:xfrm rot="-2700000">
            <a:off x="4444206" y="2742556"/>
            <a:ext cx="987687"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INSIGHT</a:t>
            </a:r>
            <a:endParaRPr>
              <a:solidFill>
                <a:schemeClr val="dk1"/>
              </a:solidFill>
              <a:latin typeface="Black Ops One"/>
              <a:ea typeface="Black Ops One"/>
              <a:cs typeface="Black Ops One"/>
              <a:sym typeface="Black Ops One"/>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50"/>
          <p:cNvSpPr txBox="1"/>
          <p:nvPr>
            <p:ph type="ctrTitle"/>
          </p:nvPr>
        </p:nvSpPr>
        <p:spPr>
          <a:xfrm>
            <a:off x="311700" y="201775"/>
            <a:ext cx="8520600" cy="1189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SzPts val="990"/>
              <a:buNone/>
            </a:pPr>
            <a:r>
              <a:rPr lang="en" sz="3000"/>
              <a:t>WHILE IN THE WORK CHAIR…</a:t>
            </a:r>
            <a:endParaRPr sz="3000"/>
          </a:p>
          <a:p>
            <a:pPr indent="0" lvl="0" marL="0" rtl="0" algn="l">
              <a:spcBef>
                <a:spcPts val="0"/>
              </a:spcBef>
              <a:spcAft>
                <a:spcPts val="0"/>
              </a:spcAft>
              <a:buSzPts val="990"/>
              <a:buNone/>
            </a:pPr>
            <a:r>
              <a:rPr lang="en" sz="3000"/>
              <a:t>…PREPARE IN THE MOMENT</a:t>
            </a:r>
            <a:endParaRPr sz="3000"/>
          </a:p>
        </p:txBody>
      </p:sp>
      <p:sp>
        <p:nvSpPr>
          <p:cNvPr id="405" name="Google Shape;405;p50"/>
          <p:cNvSpPr txBox="1"/>
          <p:nvPr>
            <p:ph idx="1" type="subTitle"/>
          </p:nvPr>
        </p:nvSpPr>
        <p:spPr>
          <a:xfrm>
            <a:off x="311700" y="1486825"/>
            <a:ext cx="8520600" cy="324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t>ACCUMULATE				ACCUMULATE				ACCUMULATE</a:t>
            </a:r>
            <a:endParaRPr sz="2000"/>
          </a:p>
          <a:p>
            <a:pPr indent="0" lvl="0" marL="0" rtl="0" algn="l">
              <a:spcBef>
                <a:spcPts val="0"/>
              </a:spcBef>
              <a:spcAft>
                <a:spcPts val="0"/>
              </a:spcAft>
              <a:buNone/>
            </a:pPr>
            <a:r>
              <a:rPr lang="en" sz="2000"/>
              <a:t>RESOURCES:				RELATIONSHIPS:			EXPERIENCE:</a:t>
            </a:r>
            <a:endParaRPr sz="2000"/>
          </a:p>
          <a:p>
            <a:pPr indent="0" lvl="0" marL="0" rtl="0" algn="l">
              <a:spcBef>
                <a:spcPts val="0"/>
              </a:spcBef>
              <a:spcAft>
                <a:spcPts val="0"/>
              </a:spcAft>
              <a:buNone/>
            </a:pPr>
            <a:r>
              <a:t/>
            </a:r>
            <a:endParaRPr sz="2000"/>
          </a:p>
          <a:p>
            <a:pPr indent="457200" lvl="0" marL="0" rtl="0" algn="l">
              <a:spcBef>
                <a:spcPts val="0"/>
              </a:spcBef>
              <a:spcAft>
                <a:spcPts val="0"/>
              </a:spcAft>
              <a:buNone/>
            </a:pPr>
            <a:r>
              <a:rPr lang="en" sz="2000"/>
              <a:t>MOVE TO 					MOVE TO					MOVE TO</a:t>
            </a:r>
            <a:endParaRPr sz="2000"/>
          </a:p>
          <a:p>
            <a:pPr indent="0" lvl="0" marL="0" rtl="0" algn="l">
              <a:spcBef>
                <a:spcPts val="0"/>
              </a:spcBef>
              <a:spcAft>
                <a:spcPts val="0"/>
              </a:spcAft>
              <a:buNone/>
            </a:pPr>
            <a:r>
              <a:rPr lang="en" sz="2000"/>
              <a:t>WEALTH CHAIR			    WOO CHAIR			     WISDOM CHAIR</a:t>
            </a:r>
            <a:endParaRPr sz="2000"/>
          </a:p>
          <a:p>
            <a:pPr indent="0" lvl="0" marL="0" rtl="0" algn="l">
              <a:spcBef>
                <a:spcPts val="0"/>
              </a:spcBef>
              <a:spcAft>
                <a:spcPts val="0"/>
              </a:spcAft>
              <a:buNone/>
            </a:pPr>
            <a:r>
              <a:t/>
            </a:r>
            <a:endParaRPr sz="3000"/>
          </a:p>
          <a:p>
            <a:pPr indent="0" lvl="0" marL="0" rtl="0" algn="ctr">
              <a:spcBef>
                <a:spcPts val="0"/>
              </a:spcBef>
              <a:spcAft>
                <a:spcPts val="0"/>
              </a:spcAft>
              <a:buNone/>
            </a:pPr>
            <a:r>
              <a:t/>
            </a:r>
            <a:endParaRPr/>
          </a:p>
          <a:p>
            <a:pPr indent="0" lvl="0" marL="0" rtl="0" algn="ctr">
              <a:spcBef>
                <a:spcPts val="0"/>
              </a:spcBef>
              <a:spcAft>
                <a:spcPts val="0"/>
              </a:spcAft>
              <a:buNone/>
            </a:pPr>
            <a:r>
              <a:t/>
            </a:r>
            <a:endParaRPr sz="3100"/>
          </a:p>
        </p:txBody>
      </p:sp>
      <p:sp>
        <p:nvSpPr>
          <p:cNvPr id="406" name="Google Shape;406;p50"/>
          <p:cNvSpPr txBox="1"/>
          <p:nvPr/>
        </p:nvSpPr>
        <p:spPr>
          <a:xfrm>
            <a:off x="2283300" y="4205575"/>
            <a:ext cx="4577400" cy="4617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THE SUPERIOR APPROACH</a:t>
            </a:r>
            <a:endParaRPr sz="1800">
              <a:solidFill>
                <a:schemeClr val="dk1"/>
              </a:solidFill>
              <a:latin typeface="Black Ops One"/>
              <a:ea typeface="Black Ops One"/>
              <a:cs typeface="Black Ops One"/>
              <a:sym typeface="Black Ops One"/>
            </a:endParaRPr>
          </a:p>
        </p:txBody>
      </p:sp>
      <p:cxnSp>
        <p:nvCxnSpPr>
          <p:cNvPr id="407" name="Google Shape;407;p50"/>
          <p:cNvCxnSpPr/>
          <p:nvPr/>
        </p:nvCxnSpPr>
        <p:spPr>
          <a:xfrm>
            <a:off x="2931175" y="1497450"/>
            <a:ext cx="0" cy="2495700"/>
          </a:xfrm>
          <a:prstGeom prst="straightConnector1">
            <a:avLst/>
          </a:prstGeom>
          <a:noFill/>
          <a:ln cap="flat" cmpd="sng" w="38100">
            <a:solidFill>
              <a:schemeClr val="dk2"/>
            </a:solidFill>
            <a:prstDash val="dash"/>
            <a:round/>
            <a:headEnd len="med" w="med" type="none"/>
            <a:tailEnd len="med" w="med" type="none"/>
          </a:ln>
        </p:spPr>
      </p:cxnSp>
      <p:cxnSp>
        <p:nvCxnSpPr>
          <p:cNvPr id="408" name="Google Shape;408;p50"/>
          <p:cNvCxnSpPr/>
          <p:nvPr/>
        </p:nvCxnSpPr>
        <p:spPr>
          <a:xfrm>
            <a:off x="6195300" y="1502788"/>
            <a:ext cx="0" cy="2495700"/>
          </a:xfrm>
          <a:prstGeom prst="straightConnector1">
            <a:avLst/>
          </a:prstGeom>
          <a:noFill/>
          <a:ln cap="flat" cmpd="sng" w="38100">
            <a:solidFill>
              <a:schemeClr val="dk2"/>
            </a:solidFill>
            <a:prstDash val="dash"/>
            <a:round/>
            <a:headEnd len="med" w="med" type="none"/>
            <a:tailEnd len="med" w="med" type="none"/>
          </a:ln>
        </p:spPr>
      </p:cxn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51"/>
          <p:cNvSpPr txBox="1"/>
          <p:nvPr>
            <p:ph type="ctrTitle"/>
          </p:nvPr>
        </p:nvSpPr>
        <p:spPr>
          <a:xfrm>
            <a:off x="3026750" y="312450"/>
            <a:ext cx="3198900" cy="120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2400"/>
              <a:t>DIFFERENT SEATS AT VARIOUS TABLES…</a:t>
            </a:r>
            <a:endParaRPr sz="2400"/>
          </a:p>
        </p:txBody>
      </p:sp>
      <p:sp>
        <p:nvSpPr>
          <p:cNvPr id="414" name="Google Shape;414;p51"/>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
        <p:nvSpPr>
          <p:cNvPr id="415" name="Google Shape;415;p51"/>
          <p:cNvSpPr/>
          <p:nvPr/>
        </p:nvSpPr>
        <p:spPr>
          <a:xfrm>
            <a:off x="3803738" y="2741775"/>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16" name="Google Shape;416;p51"/>
          <p:cNvSpPr/>
          <p:nvPr/>
        </p:nvSpPr>
        <p:spPr>
          <a:xfrm rot="2700000">
            <a:off x="4844412" y="24019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17" name="Google Shape;417;p51"/>
          <p:cNvSpPr/>
          <p:nvPr/>
        </p:nvSpPr>
        <p:spPr>
          <a:xfrm rot="8100000">
            <a:off x="4844412" y="39561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18" name="Google Shape;418;p51"/>
          <p:cNvSpPr/>
          <p:nvPr/>
        </p:nvSpPr>
        <p:spPr>
          <a:xfrm rot="2700000">
            <a:off x="3280037" y="39561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19" name="Google Shape;419;p51"/>
          <p:cNvSpPr/>
          <p:nvPr/>
        </p:nvSpPr>
        <p:spPr>
          <a:xfrm rot="-2700000">
            <a:off x="3333137" y="2349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0" name="Google Shape;420;p51"/>
          <p:cNvSpPr/>
          <p:nvPr/>
        </p:nvSpPr>
        <p:spPr>
          <a:xfrm>
            <a:off x="926400" y="1237425"/>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1" name="Google Shape;421;p51"/>
          <p:cNvSpPr/>
          <p:nvPr/>
        </p:nvSpPr>
        <p:spPr>
          <a:xfrm rot="2700000">
            <a:off x="1967075" y="8975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2" name="Google Shape;422;p51"/>
          <p:cNvSpPr/>
          <p:nvPr/>
        </p:nvSpPr>
        <p:spPr>
          <a:xfrm rot="8100000">
            <a:off x="1967075" y="24518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3" name="Google Shape;423;p51"/>
          <p:cNvSpPr/>
          <p:nvPr/>
        </p:nvSpPr>
        <p:spPr>
          <a:xfrm rot="2700000">
            <a:off x="402700" y="24518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4" name="Google Shape;424;p51"/>
          <p:cNvSpPr/>
          <p:nvPr/>
        </p:nvSpPr>
        <p:spPr>
          <a:xfrm rot="-2700000">
            <a:off x="455800" y="8450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5" name="Google Shape;425;p51"/>
          <p:cNvSpPr/>
          <p:nvPr/>
        </p:nvSpPr>
        <p:spPr>
          <a:xfrm>
            <a:off x="6787275" y="1251138"/>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6" name="Google Shape;426;p51"/>
          <p:cNvSpPr/>
          <p:nvPr/>
        </p:nvSpPr>
        <p:spPr>
          <a:xfrm rot="2700000">
            <a:off x="7827950" y="911288"/>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7" name="Google Shape;427;p51"/>
          <p:cNvSpPr/>
          <p:nvPr/>
        </p:nvSpPr>
        <p:spPr>
          <a:xfrm rot="8100000">
            <a:off x="7827950" y="2465538"/>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8" name="Google Shape;428;p51"/>
          <p:cNvSpPr/>
          <p:nvPr/>
        </p:nvSpPr>
        <p:spPr>
          <a:xfrm rot="2700000">
            <a:off x="6263575" y="2465538"/>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29" name="Google Shape;429;p51"/>
          <p:cNvSpPr/>
          <p:nvPr/>
        </p:nvSpPr>
        <p:spPr>
          <a:xfrm rot="-2700000">
            <a:off x="6316675" y="858713"/>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30" name="Google Shape;430;p51"/>
          <p:cNvSpPr txBox="1"/>
          <p:nvPr/>
        </p:nvSpPr>
        <p:spPr>
          <a:xfrm>
            <a:off x="1452000" y="1678725"/>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
        <p:nvSpPr>
          <p:cNvPr id="431" name="Google Shape;431;p51"/>
          <p:cNvSpPr txBox="1"/>
          <p:nvPr/>
        </p:nvSpPr>
        <p:spPr>
          <a:xfrm>
            <a:off x="7312875" y="1735550"/>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
        <p:nvSpPr>
          <p:cNvPr id="432" name="Google Shape;432;p51"/>
          <p:cNvSpPr txBox="1"/>
          <p:nvPr/>
        </p:nvSpPr>
        <p:spPr>
          <a:xfrm>
            <a:off x="4329350" y="3183075"/>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sp>
        <p:nvSpPr>
          <p:cNvPr id="437" name="Google Shape;437;p52"/>
          <p:cNvSpPr txBox="1"/>
          <p:nvPr>
            <p:ph type="ctrTitle"/>
          </p:nvPr>
        </p:nvSpPr>
        <p:spPr>
          <a:xfrm>
            <a:off x="3026750" y="312450"/>
            <a:ext cx="3198900" cy="120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2400"/>
              <a:t>DIFFERENT SEATS AT VARIOUS TABLES…</a:t>
            </a:r>
            <a:endParaRPr sz="2400"/>
          </a:p>
        </p:txBody>
      </p:sp>
      <p:sp>
        <p:nvSpPr>
          <p:cNvPr id="438" name="Google Shape;438;p5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
        <p:nvSpPr>
          <p:cNvPr id="439" name="Google Shape;439;p52"/>
          <p:cNvSpPr/>
          <p:nvPr/>
        </p:nvSpPr>
        <p:spPr>
          <a:xfrm>
            <a:off x="3803738" y="2741775"/>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0" name="Google Shape;440;p52"/>
          <p:cNvSpPr/>
          <p:nvPr/>
        </p:nvSpPr>
        <p:spPr>
          <a:xfrm rot="2700000">
            <a:off x="4844412" y="24019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1" name="Google Shape;441;p52"/>
          <p:cNvSpPr/>
          <p:nvPr/>
        </p:nvSpPr>
        <p:spPr>
          <a:xfrm rot="8100000">
            <a:off x="4844412" y="39561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2" name="Google Shape;442;p52"/>
          <p:cNvSpPr/>
          <p:nvPr/>
        </p:nvSpPr>
        <p:spPr>
          <a:xfrm rot="2700000">
            <a:off x="3280037" y="3956175"/>
            <a:ext cx="1019540" cy="679693"/>
          </a:xfrm>
          <a:prstGeom prst="flowChartPredefinedProcess">
            <a:avLst/>
          </a:prstGeom>
          <a:solidFill>
            <a:srgbClr val="999999"/>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3" name="Google Shape;443;p52"/>
          <p:cNvSpPr/>
          <p:nvPr/>
        </p:nvSpPr>
        <p:spPr>
          <a:xfrm rot="-2700000">
            <a:off x="3333137" y="2349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4" name="Google Shape;444;p52"/>
          <p:cNvSpPr/>
          <p:nvPr/>
        </p:nvSpPr>
        <p:spPr>
          <a:xfrm>
            <a:off x="926400" y="1237425"/>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5" name="Google Shape;445;p52"/>
          <p:cNvSpPr/>
          <p:nvPr/>
        </p:nvSpPr>
        <p:spPr>
          <a:xfrm rot="2700000">
            <a:off x="1967075" y="8975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6" name="Google Shape;446;p52"/>
          <p:cNvSpPr/>
          <p:nvPr/>
        </p:nvSpPr>
        <p:spPr>
          <a:xfrm rot="8100000">
            <a:off x="1967075" y="24518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7" name="Google Shape;447;p52"/>
          <p:cNvSpPr/>
          <p:nvPr/>
        </p:nvSpPr>
        <p:spPr>
          <a:xfrm rot="2700000">
            <a:off x="402700" y="24518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8" name="Google Shape;448;p52"/>
          <p:cNvSpPr/>
          <p:nvPr/>
        </p:nvSpPr>
        <p:spPr>
          <a:xfrm rot="-2700000">
            <a:off x="455800" y="845000"/>
            <a:ext cx="1019540" cy="679693"/>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49" name="Google Shape;449;p52"/>
          <p:cNvSpPr/>
          <p:nvPr/>
        </p:nvSpPr>
        <p:spPr>
          <a:xfrm>
            <a:off x="6787275" y="1251138"/>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50" name="Google Shape;450;p52"/>
          <p:cNvSpPr/>
          <p:nvPr/>
        </p:nvSpPr>
        <p:spPr>
          <a:xfrm rot="2700000">
            <a:off x="7827950" y="911288"/>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51" name="Google Shape;451;p52"/>
          <p:cNvSpPr/>
          <p:nvPr/>
        </p:nvSpPr>
        <p:spPr>
          <a:xfrm rot="8100000">
            <a:off x="7827950" y="2465538"/>
            <a:ext cx="1019540" cy="679693"/>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52" name="Google Shape;452;p52"/>
          <p:cNvSpPr/>
          <p:nvPr/>
        </p:nvSpPr>
        <p:spPr>
          <a:xfrm rot="2700000">
            <a:off x="6263575" y="2465538"/>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53" name="Google Shape;453;p52"/>
          <p:cNvSpPr/>
          <p:nvPr/>
        </p:nvSpPr>
        <p:spPr>
          <a:xfrm rot="-2700000">
            <a:off x="6316675" y="858713"/>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54" name="Google Shape;454;p52"/>
          <p:cNvSpPr txBox="1"/>
          <p:nvPr/>
        </p:nvSpPr>
        <p:spPr>
          <a:xfrm>
            <a:off x="1452000" y="1678725"/>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
        <p:nvSpPr>
          <p:cNvPr id="455" name="Google Shape;455;p52"/>
          <p:cNvSpPr txBox="1"/>
          <p:nvPr/>
        </p:nvSpPr>
        <p:spPr>
          <a:xfrm>
            <a:off x="7312875" y="1735550"/>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
        <p:nvSpPr>
          <p:cNvPr id="456" name="Google Shape;456;p52"/>
          <p:cNvSpPr txBox="1"/>
          <p:nvPr/>
        </p:nvSpPr>
        <p:spPr>
          <a:xfrm>
            <a:off x="4329350" y="3183075"/>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53"/>
          <p:cNvSpPr txBox="1"/>
          <p:nvPr>
            <p:ph type="ctrTitle"/>
          </p:nvPr>
        </p:nvSpPr>
        <p:spPr>
          <a:xfrm>
            <a:off x="3026750" y="312450"/>
            <a:ext cx="3198900" cy="120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2400"/>
              <a:t>DIFFERENT SEATS AT VARIOUS TABLES…</a:t>
            </a:r>
            <a:endParaRPr sz="2400"/>
          </a:p>
        </p:txBody>
      </p:sp>
      <p:sp>
        <p:nvSpPr>
          <p:cNvPr id="462" name="Google Shape;462;p53"/>
          <p:cNvSpPr/>
          <p:nvPr/>
        </p:nvSpPr>
        <p:spPr>
          <a:xfrm>
            <a:off x="3803738" y="2741775"/>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63" name="Google Shape;463;p53"/>
          <p:cNvSpPr/>
          <p:nvPr/>
        </p:nvSpPr>
        <p:spPr>
          <a:xfrm rot="2700000">
            <a:off x="4844412" y="24019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64" name="Google Shape;464;p53"/>
          <p:cNvSpPr/>
          <p:nvPr/>
        </p:nvSpPr>
        <p:spPr>
          <a:xfrm rot="8100000">
            <a:off x="4844412" y="39561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65" name="Google Shape;465;p53"/>
          <p:cNvSpPr/>
          <p:nvPr/>
        </p:nvSpPr>
        <p:spPr>
          <a:xfrm rot="2700000">
            <a:off x="3280037" y="3956175"/>
            <a:ext cx="1019540" cy="679693"/>
          </a:xfrm>
          <a:prstGeom prst="flowChartPredefinedProcess">
            <a:avLst/>
          </a:prstGeom>
          <a:solidFill>
            <a:srgbClr val="999999"/>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66" name="Google Shape;466;p53"/>
          <p:cNvSpPr/>
          <p:nvPr/>
        </p:nvSpPr>
        <p:spPr>
          <a:xfrm rot="-2700000">
            <a:off x="3333137" y="2349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67" name="Google Shape;467;p53"/>
          <p:cNvSpPr/>
          <p:nvPr/>
        </p:nvSpPr>
        <p:spPr>
          <a:xfrm>
            <a:off x="926400" y="1237425"/>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68" name="Google Shape;468;p53"/>
          <p:cNvSpPr/>
          <p:nvPr/>
        </p:nvSpPr>
        <p:spPr>
          <a:xfrm rot="2700000">
            <a:off x="1967075" y="8975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69" name="Google Shape;469;p53"/>
          <p:cNvSpPr/>
          <p:nvPr/>
        </p:nvSpPr>
        <p:spPr>
          <a:xfrm rot="8100000">
            <a:off x="1967075" y="24518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70" name="Google Shape;470;p53"/>
          <p:cNvSpPr/>
          <p:nvPr/>
        </p:nvSpPr>
        <p:spPr>
          <a:xfrm rot="2700000">
            <a:off x="402700" y="24518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71" name="Google Shape;471;p53"/>
          <p:cNvSpPr/>
          <p:nvPr/>
        </p:nvSpPr>
        <p:spPr>
          <a:xfrm rot="-2700000">
            <a:off x="455800" y="845000"/>
            <a:ext cx="1019540" cy="679693"/>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72" name="Google Shape;472;p53"/>
          <p:cNvSpPr/>
          <p:nvPr/>
        </p:nvSpPr>
        <p:spPr>
          <a:xfrm>
            <a:off x="6787275" y="1251138"/>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73" name="Google Shape;473;p53"/>
          <p:cNvSpPr/>
          <p:nvPr/>
        </p:nvSpPr>
        <p:spPr>
          <a:xfrm rot="2700000">
            <a:off x="7827950" y="911288"/>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74" name="Google Shape;474;p53"/>
          <p:cNvSpPr/>
          <p:nvPr/>
        </p:nvSpPr>
        <p:spPr>
          <a:xfrm rot="8100000">
            <a:off x="7827950" y="2465538"/>
            <a:ext cx="1019540" cy="679693"/>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75" name="Google Shape;475;p53"/>
          <p:cNvSpPr/>
          <p:nvPr/>
        </p:nvSpPr>
        <p:spPr>
          <a:xfrm rot="2700000">
            <a:off x="6263575" y="2465538"/>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76" name="Google Shape;476;p53"/>
          <p:cNvSpPr/>
          <p:nvPr/>
        </p:nvSpPr>
        <p:spPr>
          <a:xfrm rot="-2700000">
            <a:off x="6316675" y="858713"/>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477" name="Google Shape;477;p53"/>
          <p:cNvSpPr txBox="1"/>
          <p:nvPr/>
        </p:nvSpPr>
        <p:spPr>
          <a:xfrm>
            <a:off x="1452000" y="1678725"/>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
        <p:nvSpPr>
          <p:cNvPr id="478" name="Google Shape;478;p53"/>
          <p:cNvSpPr txBox="1"/>
          <p:nvPr/>
        </p:nvSpPr>
        <p:spPr>
          <a:xfrm>
            <a:off x="7312875" y="1735550"/>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
        <p:nvSpPr>
          <p:cNvPr id="479" name="Google Shape;479;p53"/>
          <p:cNvSpPr txBox="1"/>
          <p:nvPr/>
        </p:nvSpPr>
        <p:spPr>
          <a:xfrm>
            <a:off x="4329350" y="3183075"/>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a:t>
            </a:r>
            <a:endParaRPr sz="3000">
              <a:solidFill>
                <a:schemeClr val="dk1"/>
              </a:solidFill>
              <a:latin typeface="Black Ops One"/>
              <a:ea typeface="Black Ops One"/>
              <a:cs typeface="Black Ops One"/>
              <a:sym typeface="Black Ops One"/>
            </a:endParaRPr>
          </a:p>
        </p:txBody>
      </p:sp>
      <p:sp>
        <p:nvSpPr>
          <p:cNvPr id="480" name="Google Shape;480;p53"/>
          <p:cNvSpPr/>
          <p:nvPr/>
        </p:nvSpPr>
        <p:spPr>
          <a:xfrm flipH="1">
            <a:off x="1306589" y="3619715"/>
            <a:ext cx="650430" cy="1046142"/>
          </a:xfrm>
          <a:custGeom>
            <a:rect b="b" l="l" r="r" t="t"/>
            <a:pathLst>
              <a:path extrusionOk="0" h="21600" w="21600">
                <a:moveTo>
                  <a:pt x="0" y="0"/>
                </a:moveTo>
                <a:lnTo>
                  <a:pt x="0" y="21600"/>
                </a:lnTo>
                <a:lnTo>
                  <a:pt x="21600" y="21600"/>
                </a:lnTo>
                <a:close/>
              </a:path>
            </a:pathLst>
          </a:custGeom>
          <a:solidFill>
            <a:srgbClr val="A4C2F4"/>
          </a:soli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481" name="Google Shape;481;p53"/>
          <p:cNvSpPr/>
          <p:nvPr/>
        </p:nvSpPr>
        <p:spPr>
          <a:xfrm>
            <a:off x="1957019" y="3558088"/>
            <a:ext cx="450000" cy="1160700"/>
          </a:xfrm>
          <a:prstGeom prst="roundRect">
            <a:avLst>
              <a:gd fmla="val 11785" name="adj"/>
            </a:avLst>
          </a:prstGeom>
          <a:gradFill>
            <a:gsLst>
              <a:gs pos="0">
                <a:srgbClr val="FEFEFE"/>
              </a:gs>
              <a:gs pos="100000">
                <a:srgbClr val="DDDDDD"/>
              </a:gs>
            </a:gsLst>
            <a:lin ang="10800025" scaled="0"/>
          </a:gradFill>
          <a:ln>
            <a:noFill/>
          </a:ln>
          <a:effectLst>
            <a:outerShdw blurRad="431800" rotWithShape="0" dir="5405758" dist="152400">
              <a:srgbClr val="000000">
                <a:alpha val="65880"/>
              </a:srgbClr>
            </a:outerShdw>
          </a:effectLst>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DDDDDD"/>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482" name="Google Shape;482;p53"/>
          <p:cNvSpPr/>
          <p:nvPr/>
        </p:nvSpPr>
        <p:spPr>
          <a:xfrm>
            <a:off x="1069450" y="3558088"/>
            <a:ext cx="450000" cy="1160700"/>
          </a:xfrm>
          <a:prstGeom prst="roundRect">
            <a:avLst>
              <a:gd fmla="val 11785" name="adj"/>
            </a:avLst>
          </a:prstGeom>
          <a:gradFill>
            <a:gsLst>
              <a:gs pos="0">
                <a:srgbClr val="FEFEFE"/>
              </a:gs>
              <a:gs pos="100000">
                <a:srgbClr val="CACACA"/>
              </a:gs>
            </a:gsLst>
            <a:lin ang="10800025" scaled="0"/>
          </a:gradFill>
          <a:ln>
            <a:noFill/>
          </a:ln>
          <a:effectLst>
            <a:outerShdw blurRad="431800" rotWithShape="0" dir="5405758" dist="152400">
              <a:srgbClr val="000000">
                <a:alpha val="65880"/>
              </a:srgbClr>
            </a:outerShdw>
          </a:effectLst>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CACACA"/>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483" name="Google Shape;483;p53"/>
          <p:cNvSpPr/>
          <p:nvPr/>
        </p:nvSpPr>
        <p:spPr>
          <a:xfrm>
            <a:off x="1069450" y="4324918"/>
            <a:ext cx="450000" cy="418800"/>
          </a:xfrm>
          <a:prstGeom prst="roundRect">
            <a:avLst>
              <a:gd fmla="val 19049" name="adj"/>
            </a:avLst>
          </a:prstGeom>
          <a:gradFill>
            <a:gsLst>
              <a:gs pos="0">
                <a:srgbClr val="CCAD77"/>
              </a:gs>
              <a:gs pos="100000">
                <a:srgbClr val="B59D71"/>
              </a:gs>
            </a:gsLst>
            <a:lin ang="16206226" scaled="0"/>
          </a:gra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FEFEFE"/>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484" name="Google Shape;484;p53"/>
          <p:cNvSpPr/>
          <p:nvPr/>
        </p:nvSpPr>
        <p:spPr>
          <a:xfrm>
            <a:off x="1957019" y="3558088"/>
            <a:ext cx="450000" cy="1194300"/>
          </a:xfrm>
          <a:prstGeom prst="roundRect">
            <a:avLst>
              <a:gd fmla="val 11785" name="adj"/>
            </a:avLst>
          </a:prstGeom>
          <a:gradFill>
            <a:gsLst>
              <a:gs pos="0">
                <a:srgbClr val="CCAD77"/>
              </a:gs>
              <a:gs pos="100000">
                <a:srgbClr val="B59D71"/>
              </a:gs>
            </a:gsLst>
            <a:lin ang="16206226" scaled="0"/>
          </a:gra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FEFEFE"/>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485" name="Google Shape;485;p53"/>
          <p:cNvSpPr txBox="1"/>
          <p:nvPr/>
        </p:nvSpPr>
        <p:spPr>
          <a:xfrm>
            <a:off x="1147156" y="4572256"/>
            <a:ext cx="294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rgbClr val="000000"/>
              </a:solidFill>
              <a:latin typeface="Black Ops One"/>
              <a:ea typeface="Black Ops One"/>
              <a:cs typeface="Black Ops One"/>
              <a:sym typeface="Black Ops On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8"/>
          <p:cNvSpPr txBox="1"/>
          <p:nvPr>
            <p:ph type="ctrTitle"/>
          </p:nvPr>
        </p:nvSpPr>
        <p:spPr>
          <a:xfrm>
            <a:off x="311700" y="127875"/>
            <a:ext cx="8520600" cy="79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3680"/>
              <a:t>THE PASSION OF THE CHRIST:</a:t>
            </a:r>
            <a:endParaRPr sz="3080"/>
          </a:p>
        </p:txBody>
      </p:sp>
      <p:sp>
        <p:nvSpPr>
          <p:cNvPr id="80" name="Google Shape;80;p18"/>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pic>
        <p:nvPicPr>
          <p:cNvPr id="81" name="Google Shape;81;p18"/>
          <p:cNvPicPr preferRelativeResize="0"/>
          <p:nvPr/>
        </p:nvPicPr>
        <p:blipFill>
          <a:blip r:embed="rId3">
            <a:alphaModFix/>
          </a:blip>
          <a:stretch>
            <a:fillRect/>
          </a:stretch>
        </p:blipFill>
        <p:spPr>
          <a:xfrm>
            <a:off x="1714500" y="962025"/>
            <a:ext cx="5715000" cy="3219450"/>
          </a:xfrm>
          <a:prstGeom prst="rect">
            <a:avLst/>
          </a:prstGeom>
          <a:noFill/>
          <a:ln>
            <a:noFill/>
          </a:ln>
        </p:spPr>
      </p:pic>
      <p:sp>
        <p:nvSpPr>
          <p:cNvPr id="82" name="Google Shape;82;p18"/>
          <p:cNvSpPr/>
          <p:nvPr/>
        </p:nvSpPr>
        <p:spPr>
          <a:xfrm>
            <a:off x="7139245" y="3538414"/>
            <a:ext cx="1234500" cy="1228800"/>
          </a:xfrm>
          <a:prstGeom prst="ellipse">
            <a:avLst/>
          </a:prstGeom>
          <a:solidFill>
            <a:srgbClr val="B2AEB0">
              <a:alpha val="66670"/>
            </a:srgbClr>
          </a:solidFill>
          <a:ln>
            <a:noFill/>
          </a:ln>
          <a:effectLst>
            <a:outerShdw blurRad="76200" rotWithShape="0" dir="5400000" dist="50800">
              <a:srgbClr val="929292">
                <a:alpha val="22350"/>
              </a:srgbClr>
            </a:outerShdw>
          </a:effectLst>
        </p:spPr>
        <p:txBody>
          <a:bodyPr anchorCtr="0" anchor="ctr" bIns="38100" lIns="38100" spcFirstLastPara="1" rIns="38100" wrap="square" tIns="38100">
            <a:noAutofit/>
          </a:bodyPr>
          <a:lstStyle/>
          <a:p>
            <a:pPr indent="0" lvl="0" marL="25400" marR="2540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83" name="Google Shape;83;p18"/>
          <p:cNvSpPr txBox="1"/>
          <p:nvPr/>
        </p:nvSpPr>
        <p:spPr>
          <a:xfrm>
            <a:off x="7139250" y="3921975"/>
            <a:ext cx="132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PASSION</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9" name="Shape 489"/>
        <p:cNvGrpSpPr/>
        <p:nvPr/>
      </p:nvGrpSpPr>
      <p:grpSpPr>
        <a:xfrm>
          <a:off x="0" y="0"/>
          <a:ext cx="0" cy="0"/>
          <a:chOff x="0" y="0"/>
          <a:chExt cx="0" cy="0"/>
        </a:xfrm>
      </p:grpSpPr>
      <p:sp>
        <p:nvSpPr>
          <p:cNvPr id="490" name="Google Shape;490;p54"/>
          <p:cNvSpPr txBox="1"/>
          <p:nvPr>
            <p:ph type="ctrTitle"/>
          </p:nvPr>
        </p:nvSpPr>
        <p:spPr>
          <a:xfrm>
            <a:off x="311708" y="1445500"/>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4533"/>
              <a:t>FROM VOLUNTEER WORKER TO</a:t>
            </a:r>
            <a:r>
              <a:rPr lang="en"/>
              <a:t> </a:t>
            </a:r>
            <a:endParaRPr/>
          </a:p>
          <a:p>
            <a:pPr indent="0" lvl="0" marL="0" rtl="0" algn="ctr">
              <a:spcBef>
                <a:spcPts val="0"/>
              </a:spcBef>
              <a:spcAft>
                <a:spcPts val="0"/>
              </a:spcAft>
              <a:buNone/>
            </a:pPr>
            <a:r>
              <a:rPr lang="en"/>
              <a:t>KEY COLLABORATOR</a:t>
            </a:r>
            <a:endParaRPr/>
          </a:p>
        </p:txBody>
      </p:sp>
      <p:sp>
        <p:nvSpPr>
          <p:cNvPr id="491" name="Google Shape;491;p54"/>
          <p:cNvSpPr txBox="1"/>
          <p:nvPr>
            <p:ph idx="1" type="subTitle"/>
          </p:nvPr>
        </p:nvSpPr>
        <p:spPr>
          <a:xfrm>
            <a:off x="311700" y="55080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GET READY TO TAKE THE </a:t>
            </a:r>
            <a:r>
              <a:rPr lang="en">
                <a:solidFill>
                  <a:srgbClr val="666666"/>
                </a:solidFill>
              </a:rPr>
              <a:t>CAREER</a:t>
            </a:r>
            <a:r>
              <a:rPr lang="en"/>
              <a:t> LEAP…</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sp>
        <p:nvSpPr>
          <p:cNvPr id="496" name="Google Shape;496;p55"/>
          <p:cNvSpPr txBox="1"/>
          <p:nvPr>
            <p:ph type="ctrTitle"/>
          </p:nvPr>
        </p:nvSpPr>
        <p:spPr>
          <a:xfrm>
            <a:off x="311708" y="1445500"/>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4533"/>
              <a:t>FROM VOLUNTEER WORKER TO</a:t>
            </a:r>
            <a:r>
              <a:rPr lang="en"/>
              <a:t> </a:t>
            </a:r>
            <a:endParaRPr/>
          </a:p>
          <a:p>
            <a:pPr indent="0" lvl="0" marL="0" rtl="0" algn="ctr">
              <a:spcBef>
                <a:spcPts val="0"/>
              </a:spcBef>
              <a:spcAft>
                <a:spcPts val="0"/>
              </a:spcAft>
              <a:buNone/>
            </a:pPr>
            <a:r>
              <a:rPr lang="en"/>
              <a:t>KEY COLLABORATOR</a:t>
            </a:r>
            <a:endParaRPr/>
          </a:p>
        </p:txBody>
      </p:sp>
      <p:sp>
        <p:nvSpPr>
          <p:cNvPr id="497" name="Google Shape;497;p55"/>
          <p:cNvSpPr txBox="1"/>
          <p:nvPr>
            <p:ph idx="1" type="subTitle"/>
          </p:nvPr>
        </p:nvSpPr>
        <p:spPr>
          <a:xfrm>
            <a:off x="311700" y="55080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GET READY TO TAKE THE </a:t>
            </a:r>
            <a:r>
              <a:rPr lang="en">
                <a:solidFill>
                  <a:srgbClr val="666666"/>
                </a:solidFill>
              </a:rPr>
              <a:t>CALLING</a:t>
            </a:r>
            <a:r>
              <a:rPr lang="en"/>
              <a:t> LEAP…</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56"/>
          <p:cNvSpPr/>
          <p:nvPr/>
        </p:nvSpPr>
        <p:spPr>
          <a:xfrm>
            <a:off x="3807450" y="1807200"/>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03" name="Google Shape;503;p56"/>
          <p:cNvSpPr/>
          <p:nvPr/>
        </p:nvSpPr>
        <p:spPr>
          <a:xfrm rot="2700000">
            <a:off x="4848125" y="1467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04" name="Google Shape;504;p56"/>
          <p:cNvSpPr/>
          <p:nvPr/>
        </p:nvSpPr>
        <p:spPr>
          <a:xfrm rot="8100000">
            <a:off x="4848125"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05" name="Google Shape;505;p56"/>
          <p:cNvSpPr/>
          <p:nvPr/>
        </p:nvSpPr>
        <p:spPr>
          <a:xfrm rot="2700000">
            <a:off x="3283750" y="302160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06" name="Google Shape;506;p56"/>
          <p:cNvSpPr/>
          <p:nvPr/>
        </p:nvSpPr>
        <p:spPr>
          <a:xfrm rot="-2700000">
            <a:off x="3336850" y="141477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07" name="Google Shape;507;p56"/>
          <p:cNvSpPr txBox="1"/>
          <p:nvPr/>
        </p:nvSpPr>
        <p:spPr>
          <a:xfrm>
            <a:off x="212400" y="267075"/>
            <a:ext cx="2177100" cy="2493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WHAT’S </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YOUR</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SEAT AT</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KINGDOM</a:t>
            </a:r>
            <a:endParaRPr sz="3000">
              <a:solidFill>
                <a:schemeClr val="dk1"/>
              </a:solidFill>
              <a:latin typeface="Black Ops One"/>
              <a:ea typeface="Black Ops One"/>
              <a:cs typeface="Black Ops One"/>
              <a:sym typeface="Black Ops One"/>
            </a:endParaRPr>
          </a:p>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TABLE?</a:t>
            </a:r>
            <a:endParaRPr sz="3000">
              <a:solidFill>
                <a:schemeClr val="dk1"/>
              </a:solidFill>
              <a:latin typeface="Black Ops One"/>
              <a:ea typeface="Black Ops One"/>
              <a:cs typeface="Black Ops One"/>
              <a:sym typeface="Black Ops One"/>
            </a:endParaRPr>
          </a:p>
        </p:txBody>
      </p:sp>
      <p:sp>
        <p:nvSpPr>
          <p:cNvPr id="508" name="Google Shape;508;p56"/>
          <p:cNvSpPr txBox="1"/>
          <p:nvPr/>
        </p:nvSpPr>
        <p:spPr>
          <a:xfrm rot="-2700000">
            <a:off x="2592381" y="1168998"/>
            <a:ext cx="1805244"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WORK CHAIR</a:t>
            </a:r>
            <a:endParaRPr>
              <a:solidFill>
                <a:schemeClr val="dk1"/>
              </a:solidFill>
              <a:latin typeface="Black Ops One"/>
              <a:ea typeface="Black Ops One"/>
              <a:cs typeface="Black Ops One"/>
              <a:sym typeface="Black Ops One"/>
            </a:endParaRPr>
          </a:p>
        </p:txBody>
      </p:sp>
      <p:sp>
        <p:nvSpPr>
          <p:cNvPr id="509" name="Google Shape;509;p56"/>
          <p:cNvSpPr txBox="1"/>
          <p:nvPr/>
        </p:nvSpPr>
        <p:spPr>
          <a:xfrm rot="-2700000">
            <a:off x="3837439" y="1961154"/>
            <a:ext cx="76113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TIME</a:t>
            </a:r>
            <a:endParaRPr>
              <a:solidFill>
                <a:schemeClr val="dk1"/>
              </a:solidFill>
              <a:latin typeface="Black Ops One"/>
              <a:ea typeface="Black Ops One"/>
              <a:cs typeface="Black Ops One"/>
              <a:sym typeface="Black Ops One"/>
            </a:endParaRPr>
          </a:p>
        </p:txBody>
      </p:sp>
      <p:sp>
        <p:nvSpPr>
          <p:cNvPr id="510" name="Google Shape;510;p56"/>
          <p:cNvSpPr txBox="1"/>
          <p:nvPr/>
        </p:nvSpPr>
        <p:spPr>
          <a:xfrm rot="2700000">
            <a:off x="2378488" y="3597009"/>
            <a:ext cx="1993617"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WEALTH CHAIR</a:t>
            </a:r>
            <a:endParaRPr>
              <a:solidFill>
                <a:schemeClr val="dk1"/>
              </a:solidFill>
              <a:latin typeface="Black Ops One"/>
              <a:ea typeface="Black Ops One"/>
              <a:cs typeface="Black Ops One"/>
              <a:sym typeface="Black Ops One"/>
            </a:endParaRPr>
          </a:p>
        </p:txBody>
      </p:sp>
      <p:sp>
        <p:nvSpPr>
          <p:cNvPr id="511" name="Google Shape;511;p56"/>
          <p:cNvSpPr txBox="1"/>
          <p:nvPr/>
        </p:nvSpPr>
        <p:spPr>
          <a:xfrm rot="2700000">
            <a:off x="3788431" y="2742559"/>
            <a:ext cx="859135"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MONEY</a:t>
            </a:r>
            <a:endParaRPr>
              <a:solidFill>
                <a:schemeClr val="dk1"/>
              </a:solidFill>
              <a:latin typeface="Black Ops One"/>
              <a:ea typeface="Black Ops One"/>
              <a:cs typeface="Black Ops One"/>
              <a:sym typeface="Black Ops One"/>
            </a:endParaRPr>
          </a:p>
        </p:txBody>
      </p:sp>
      <p:sp>
        <p:nvSpPr>
          <p:cNvPr id="512" name="Google Shape;512;p56"/>
          <p:cNvSpPr txBox="1"/>
          <p:nvPr/>
        </p:nvSpPr>
        <p:spPr>
          <a:xfrm rot="2700000">
            <a:off x="4901850" y="1275858"/>
            <a:ext cx="1758150"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WOO CHAIR</a:t>
            </a:r>
            <a:endParaRPr>
              <a:solidFill>
                <a:schemeClr val="dk1"/>
              </a:solidFill>
              <a:latin typeface="Black Ops One"/>
              <a:ea typeface="Black Ops One"/>
              <a:cs typeface="Black Ops One"/>
              <a:sym typeface="Black Ops One"/>
            </a:endParaRPr>
          </a:p>
        </p:txBody>
      </p:sp>
      <p:sp>
        <p:nvSpPr>
          <p:cNvPr id="513" name="Google Shape;513;p56"/>
          <p:cNvSpPr txBox="1"/>
          <p:nvPr/>
        </p:nvSpPr>
        <p:spPr>
          <a:xfrm rot="2700000">
            <a:off x="4500103" y="2025435"/>
            <a:ext cx="1113693"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FRIENDS</a:t>
            </a:r>
            <a:endParaRPr>
              <a:solidFill>
                <a:schemeClr val="dk1"/>
              </a:solidFill>
              <a:latin typeface="Black Ops One"/>
              <a:ea typeface="Black Ops One"/>
              <a:cs typeface="Black Ops One"/>
              <a:sym typeface="Black Ops One"/>
            </a:endParaRPr>
          </a:p>
        </p:txBody>
      </p:sp>
      <p:sp>
        <p:nvSpPr>
          <p:cNvPr id="514" name="Google Shape;514;p56"/>
          <p:cNvSpPr txBox="1"/>
          <p:nvPr/>
        </p:nvSpPr>
        <p:spPr>
          <a:xfrm rot="-2700000">
            <a:off x="4654197" y="3597007"/>
            <a:ext cx="2072106"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THE WISDOM CHAIR</a:t>
            </a:r>
            <a:endParaRPr>
              <a:solidFill>
                <a:schemeClr val="dk1"/>
              </a:solidFill>
              <a:latin typeface="Black Ops One"/>
              <a:ea typeface="Black Ops One"/>
              <a:cs typeface="Black Ops One"/>
              <a:sym typeface="Black Ops One"/>
            </a:endParaRPr>
          </a:p>
        </p:txBody>
      </p:sp>
      <p:sp>
        <p:nvSpPr>
          <p:cNvPr id="515" name="Google Shape;515;p56"/>
          <p:cNvSpPr txBox="1"/>
          <p:nvPr/>
        </p:nvSpPr>
        <p:spPr>
          <a:xfrm rot="-2700000">
            <a:off x="4444206" y="2742556"/>
            <a:ext cx="987687" cy="40008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Black Ops One"/>
                <a:ea typeface="Black Ops One"/>
                <a:cs typeface="Black Ops One"/>
                <a:sym typeface="Black Ops One"/>
              </a:rPr>
              <a:t>INSIGHT</a:t>
            </a:r>
            <a:endParaRPr>
              <a:solidFill>
                <a:schemeClr val="dk1"/>
              </a:solidFill>
              <a:latin typeface="Black Ops One"/>
              <a:ea typeface="Black Ops One"/>
              <a:cs typeface="Black Ops One"/>
              <a:sym typeface="Black Ops One"/>
            </a:endParaRPr>
          </a:p>
        </p:txBody>
      </p:sp>
      <p:sp>
        <p:nvSpPr>
          <p:cNvPr id="516" name="Google Shape;516;p56"/>
          <p:cNvSpPr txBox="1"/>
          <p:nvPr/>
        </p:nvSpPr>
        <p:spPr>
          <a:xfrm flipH="1" rot="10800000">
            <a:off x="6711975" y="557850"/>
            <a:ext cx="2453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1"/>
              </a:solidFill>
              <a:latin typeface="Trebuchet MS"/>
              <a:ea typeface="Trebuchet MS"/>
              <a:cs typeface="Trebuchet MS"/>
              <a:sym typeface="Trebuchet MS"/>
            </a:endParaRPr>
          </a:p>
        </p:txBody>
      </p:sp>
      <p:cxnSp>
        <p:nvCxnSpPr>
          <p:cNvPr id="517" name="Google Shape;517;p56"/>
          <p:cNvCxnSpPr/>
          <p:nvPr/>
        </p:nvCxnSpPr>
        <p:spPr>
          <a:xfrm>
            <a:off x="4559800" y="1898975"/>
            <a:ext cx="31800" cy="1253100"/>
          </a:xfrm>
          <a:prstGeom prst="straightConnector1">
            <a:avLst/>
          </a:prstGeom>
          <a:noFill/>
          <a:ln cap="flat" cmpd="sng" w="114300">
            <a:solidFill>
              <a:schemeClr val="dk2"/>
            </a:solidFill>
            <a:prstDash val="solid"/>
            <a:round/>
            <a:headEnd len="med" w="med" type="none"/>
            <a:tailEnd len="med" w="med" type="none"/>
          </a:ln>
        </p:spPr>
      </p:cxnSp>
      <p:cxnSp>
        <p:nvCxnSpPr>
          <p:cNvPr id="518" name="Google Shape;518;p56"/>
          <p:cNvCxnSpPr/>
          <p:nvPr/>
        </p:nvCxnSpPr>
        <p:spPr>
          <a:xfrm flipH="1">
            <a:off x="4202100" y="2314363"/>
            <a:ext cx="739800" cy="17400"/>
          </a:xfrm>
          <a:prstGeom prst="straightConnector1">
            <a:avLst/>
          </a:prstGeom>
          <a:noFill/>
          <a:ln cap="flat" cmpd="sng" w="114300">
            <a:solidFill>
              <a:schemeClr val="dk2"/>
            </a:solidFill>
            <a:prstDash val="solid"/>
            <a:round/>
            <a:headEnd len="med" w="med" type="none"/>
            <a:tailEnd len="med" w="med" type="none"/>
          </a:ln>
        </p:spPr>
      </p:cxn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sp>
        <p:nvSpPr>
          <p:cNvPr id="523" name="Google Shape;523;p57"/>
          <p:cNvSpPr txBox="1"/>
          <p:nvPr>
            <p:ph type="ctrTitle"/>
          </p:nvPr>
        </p:nvSpPr>
        <p:spPr>
          <a:xfrm>
            <a:off x="3026750" y="312450"/>
            <a:ext cx="3198900" cy="1201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2400"/>
              <a:t>…AND AT VARIOUS </a:t>
            </a:r>
            <a:endParaRPr sz="2400"/>
          </a:p>
          <a:p>
            <a:pPr indent="0" lvl="0" marL="0" rtl="0" algn="ctr">
              <a:spcBef>
                <a:spcPts val="0"/>
              </a:spcBef>
              <a:spcAft>
                <a:spcPts val="0"/>
              </a:spcAft>
              <a:buNone/>
            </a:pPr>
            <a:r>
              <a:rPr lang="en" sz="2400"/>
              <a:t>KINGDOM EXPLOITS…</a:t>
            </a:r>
            <a:endParaRPr sz="2400"/>
          </a:p>
        </p:txBody>
      </p:sp>
      <p:sp>
        <p:nvSpPr>
          <p:cNvPr id="524" name="Google Shape;524;p57"/>
          <p:cNvSpPr/>
          <p:nvPr/>
        </p:nvSpPr>
        <p:spPr>
          <a:xfrm>
            <a:off x="3803738" y="2741775"/>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25" name="Google Shape;525;p57"/>
          <p:cNvSpPr/>
          <p:nvPr/>
        </p:nvSpPr>
        <p:spPr>
          <a:xfrm rot="2700000">
            <a:off x="4844412" y="24019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26" name="Google Shape;526;p57"/>
          <p:cNvSpPr/>
          <p:nvPr/>
        </p:nvSpPr>
        <p:spPr>
          <a:xfrm rot="8100000">
            <a:off x="4844412" y="3956175"/>
            <a:ext cx="1019540" cy="679693"/>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27" name="Google Shape;527;p57"/>
          <p:cNvSpPr/>
          <p:nvPr/>
        </p:nvSpPr>
        <p:spPr>
          <a:xfrm rot="2700000">
            <a:off x="3280037" y="3956175"/>
            <a:ext cx="1019540" cy="679693"/>
          </a:xfrm>
          <a:prstGeom prst="flowChartPredefinedProcess">
            <a:avLst/>
          </a:prstGeom>
          <a:solidFill>
            <a:srgbClr val="EFEFE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28" name="Google Shape;528;p57"/>
          <p:cNvSpPr/>
          <p:nvPr/>
        </p:nvSpPr>
        <p:spPr>
          <a:xfrm rot="-2700000">
            <a:off x="3333137" y="2349350"/>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29" name="Google Shape;529;p57"/>
          <p:cNvSpPr/>
          <p:nvPr/>
        </p:nvSpPr>
        <p:spPr>
          <a:xfrm>
            <a:off x="926400" y="1237425"/>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0" name="Google Shape;530;p57"/>
          <p:cNvSpPr/>
          <p:nvPr/>
        </p:nvSpPr>
        <p:spPr>
          <a:xfrm rot="2700000">
            <a:off x="1967075" y="897575"/>
            <a:ext cx="1019540" cy="679693"/>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1" name="Google Shape;531;p57"/>
          <p:cNvSpPr/>
          <p:nvPr/>
        </p:nvSpPr>
        <p:spPr>
          <a:xfrm rot="8100000">
            <a:off x="1967075" y="24518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2" name="Google Shape;532;p57"/>
          <p:cNvSpPr/>
          <p:nvPr/>
        </p:nvSpPr>
        <p:spPr>
          <a:xfrm rot="2700000">
            <a:off x="402700" y="2451825"/>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3" name="Google Shape;533;p57"/>
          <p:cNvSpPr/>
          <p:nvPr/>
        </p:nvSpPr>
        <p:spPr>
          <a:xfrm rot="-2700000">
            <a:off x="455800" y="845000"/>
            <a:ext cx="1019540" cy="679693"/>
          </a:xfrm>
          <a:prstGeom prst="flowChartPredefinedProcess">
            <a:avLst/>
          </a:prstGeom>
          <a:solidFill>
            <a:srgbClr val="EFEFE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4" name="Google Shape;534;p57"/>
          <p:cNvSpPr/>
          <p:nvPr/>
        </p:nvSpPr>
        <p:spPr>
          <a:xfrm>
            <a:off x="6787275" y="1251138"/>
            <a:ext cx="1529100" cy="15291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5" name="Google Shape;535;p57"/>
          <p:cNvSpPr/>
          <p:nvPr/>
        </p:nvSpPr>
        <p:spPr>
          <a:xfrm rot="2700000">
            <a:off x="7827950" y="911288"/>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6" name="Google Shape;536;p57"/>
          <p:cNvSpPr/>
          <p:nvPr/>
        </p:nvSpPr>
        <p:spPr>
          <a:xfrm rot="8100000">
            <a:off x="7827950" y="2465538"/>
            <a:ext cx="1019540" cy="679693"/>
          </a:xfrm>
          <a:prstGeom prst="flowChartPredefinedProcess">
            <a:avLst/>
          </a:prstGeom>
          <a:solidFill>
            <a:srgbClr val="EFEFE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7" name="Google Shape;537;p57"/>
          <p:cNvSpPr/>
          <p:nvPr/>
        </p:nvSpPr>
        <p:spPr>
          <a:xfrm rot="2700000">
            <a:off x="6263575" y="2465538"/>
            <a:ext cx="1019540" cy="679693"/>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8" name="Google Shape;538;p57"/>
          <p:cNvSpPr/>
          <p:nvPr/>
        </p:nvSpPr>
        <p:spPr>
          <a:xfrm rot="-2700000">
            <a:off x="6316675" y="858713"/>
            <a:ext cx="1019540" cy="679693"/>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39" name="Google Shape;539;p57"/>
          <p:cNvSpPr txBox="1"/>
          <p:nvPr/>
        </p:nvSpPr>
        <p:spPr>
          <a:xfrm>
            <a:off x="1452000" y="1678725"/>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3000">
              <a:solidFill>
                <a:schemeClr val="dk1"/>
              </a:solidFill>
              <a:latin typeface="Black Ops One"/>
              <a:ea typeface="Black Ops One"/>
              <a:cs typeface="Black Ops One"/>
              <a:sym typeface="Black Ops One"/>
            </a:endParaRPr>
          </a:p>
        </p:txBody>
      </p:sp>
      <p:sp>
        <p:nvSpPr>
          <p:cNvPr id="540" name="Google Shape;540;p57"/>
          <p:cNvSpPr txBox="1"/>
          <p:nvPr/>
        </p:nvSpPr>
        <p:spPr>
          <a:xfrm>
            <a:off x="7312875" y="1735550"/>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3000">
              <a:solidFill>
                <a:schemeClr val="dk1"/>
              </a:solidFill>
              <a:latin typeface="Black Ops One"/>
              <a:ea typeface="Black Ops One"/>
              <a:cs typeface="Black Ops One"/>
              <a:sym typeface="Black Ops One"/>
            </a:endParaRPr>
          </a:p>
        </p:txBody>
      </p:sp>
      <p:sp>
        <p:nvSpPr>
          <p:cNvPr id="541" name="Google Shape;541;p57"/>
          <p:cNvSpPr txBox="1"/>
          <p:nvPr/>
        </p:nvSpPr>
        <p:spPr>
          <a:xfrm>
            <a:off x="4329350" y="3183075"/>
            <a:ext cx="477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3000">
              <a:solidFill>
                <a:schemeClr val="dk1"/>
              </a:solidFill>
              <a:latin typeface="Black Ops One"/>
              <a:ea typeface="Black Ops One"/>
              <a:cs typeface="Black Ops One"/>
              <a:sym typeface="Black Ops One"/>
            </a:endParaRPr>
          </a:p>
        </p:txBody>
      </p:sp>
      <p:sp>
        <p:nvSpPr>
          <p:cNvPr id="542" name="Google Shape;542;p57"/>
          <p:cNvSpPr/>
          <p:nvPr/>
        </p:nvSpPr>
        <p:spPr>
          <a:xfrm flipH="1">
            <a:off x="1306589" y="3619715"/>
            <a:ext cx="650430" cy="1046142"/>
          </a:xfrm>
          <a:custGeom>
            <a:rect b="b" l="l" r="r" t="t"/>
            <a:pathLst>
              <a:path extrusionOk="0" h="21600" w="21600">
                <a:moveTo>
                  <a:pt x="0" y="0"/>
                </a:moveTo>
                <a:lnTo>
                  <a:pt x="0" y="21600"/>
                </a:lnTo>
                <a:lnTo>
                  <a:pt x="21600" y="21600"/>
                </a:lnTo>
                <a:close/>
              </a:path>
            </a:pathLst>
          </a:custGeom>
          <a:solidFill>
            <a:srgbClr val="A4C2F4"/>
          </a:soli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543" name="Google Shape;543;p57"/>
          <p:cNvSpPr/>
          <p:nvPr/>
        </p:nvSpPr>
        <p:spPr>
          <a:xfrm>
            <a:off x="1957019" y="3558088"/>
            <a:ext cx="450000" cy="1160700"/>
          </a:xfrm>
          <a:prstGeom prst="roundRect">
            <a:avLst>
              <a:gd fmla="val 11785" name="adj"/>
            </a:avLst>
          </a:prstGeom>
          <a:gradFill>
            <a:gsLst>
              <a:gs pos="0">
                <a:srgbClr val="FEFEFE"/>
              </a:gs>
              <a:gs pos="100000">
                <a:srgbClr val="DDDDDD"/>
              </a:gs>
            </a:gsLst>
            <a:lin ang="10800025" scaled="0"/>
          </a:gradFill>
          <a:ln>
            <a:noFill/>
          </a:ln>
          <a:effectLst>
            <a:outerShdw blurRad="431800" rotWithShape="0" dir="5405758" dist="152400">
              <a:srgbClr val="000000">
                <a:alpha val="65880"/>
              </a:srgbClr>
            </a:outerShdw>
          </a:effectLst>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DDDDDD"/>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544" name="Google Shape;544;p57"/>
          <p:cNvSpPr/>
          <p:nvPr/>
        </p:nvSpPr>
        <p:spPr>
          <a:xfrm>
            <a:off x="1069450" y="3558088"/>
            <a:ext cx="450000" cy="1160700"/>
          </a:xfrm>
          <a:prstGeom prst="roundRect">
            <a:avLst>
              <a:gd fmla="val 11785" name="adj"/>
            </a:avLst>
          </a:prstGeom>
          <a:gradFill>
            <a:gsLst>
              <a:gs pos="0">
                <a:srgbClr val="FEFEFE"/>
              </a:gs>
              <a:gs pos="100000">
                <a:srgbClr val="CACACA"/>
              </a:gs>
            </a:gsLst>
            <a:lin ang="10800025" scaled="0"/>
          </a:gradFill>
          <a:ln>
            <a:noFill/>
          </a:ln>
          <a:effectLst>
            <a:outerShdw blurRad="431800" rotWithShape="0" dir="5405758" dist="152400">
              <a:srgbClr val="000000">
                <a:alpha val="65880"/>
              </a:srgbClr>
            </a:outerShdw>
          </a:effectLst>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CACACA"/>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545" name="Google Shape;545;p57"/>
          <p:cNvSpPr/>
          <p:nvPr/>
        </p:nvSpPr>
        <p:spPr>
          <a:xfrm>
            <a:off x="1069450" y="4324918"/>
            <a:ext cx="450000" cy="418800"/>
          </a:xfrm>
          <a:prstGeom prst="roundRect">
            <a:avLst>
              <a:gd fmla="val 19049" name="adj"/>
            </a:avLst>
          </a:prstGeom>
          <a:gradFill>
            <a:gsLst>
              <a:gs pos="0">
                <a:srgbClr val="CCAD77"/>
              </a:gs>
              <a:gs pos="100000">
                <a:srgbClr val="B59D71"/>
              </a:gs>
            </a:gsLst>
            <a:lin ang="16206226" scaled="0"/>
          </a:gra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FEFEFE"/>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546" name="Google Shape;546;p57"/>
          <p:cNvSpPr/>
          <p:nvPr/>
        </p:nvSpPr>
        <p:spPr>
          <a:xfrm>
            <a:off x="1957019" y="3558088"/>
            <a:ext cx="450000" cy="1194300"/>
          </a:xfrm>
          <a:prstGeom prst="roundRect">
            <a:avLst>
              <a:gd fmla="val 11785" name="adj"/>
            </a:avLst>
          </a:prstGeom>
          <a:gradFill>
            <a:gsLst>
              <a:gs pos="0">
                <a:srgbClr val="CCAD77"/>
              </a:gs>
              <a:gs pos="100000">
                <a:srgbClr val="B59D71"/>
              </a:gs>
            </a:gsLst>
            <a:lin ang="16206226" scaled="0"/>
          </a:gra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FEFEFE"/>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547" name="Google Shape;547;p57"/>
          <p:cNvSpPr txBox="1"/>
          <p:nvPr/>
        </p:nvSpPr>
        <p:spPr>
          <a:xfrm>
            <a:off x="1147156" y="4572256"/>
            <a:ext cx="294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rgbClr val="000000"/>
              </a:solidFill>
              <a:latin typeface="Black Ops One"/>
              <a:ea typeface="Black Ops One"/>
              <a:cs typeface="Black Ops One"/>
              <a:sym typeface="Black Ops One"/>
            </a:endParaRPr>
          </a:p>
        </p:txBody>
      </p:sp>
      <p:cxnSp>
        <p:nvCxnSpPr>
          <p:cNvPr id="548" name="Google Shape;548;p57"/>
          <p:cNvCxnSpPr/>
          <p:nvPr/>
        </p:nvCxnSpPr>
        <p:spPr>
          <a:xfrm flipH="1">
            <a:off x="4255200" y="3342538"/>
            <a:ext cx="739800" cy="17400"/>
          </a:xfrm>
          <a:prstGeom prst="straightConnector1">
            <a:avLst/>
          </a:prstGeom>
          <a:noFill/>
          <a:ln cap="flat" cmpd="sng" w="114300">
            <a:solidFill>
              <a:schemeClr val="dk2"/>
            </a:solidFill>
            <a:prstDash val="solid"/>
            <a:round/>
            <a:headEnd len="med" w="med" type="none"/>
            <a:tailEnd len="med" w="med" type="none"/>
          </a:ln>
        </p:spPr>
      </p:cxnSp>
      <p:cxnSp>
        <p:nvCxnSpPr>
          <p:cNvPr id="549" name="Google Shape;549;p57"/>
          <p:cNvCxnSpPr/>
          <p:nvPr/>
        </p:nvCxnSpPr>
        <p:spPr>
          <a:xfrm flipH="1">
            <a:off x="7577575" y="1374375"/>
            <a:ext cx="9000" cy="1255200"/>
          </a:xfrm>
          <a:prstGeom prst="straightConnector1">
            <a:avLst/>
          </a:prstGeom>
          <a:noFill/>
          <a:ln cap="flat" cmpd="sng" w="114300">
            <a:solidFill>
              <a:schemeClr val="dk2"/>
            </a:solidFill>
            <a:prstDash val="solid"/>
            <a:round/>
            <a:headEnd len="med" w="med" type="none"/>
            <a:tailEnd len="med" w="med" type="none"/>
          </a:ln>
        </p:spPr>
      </p:cxnSp>
      <p:cxnSp>
        <p:nvCxnSpPr>
          <p:cNvPr id="550" name="Google Shape;550;p57"/>
          <p:cNvCxnSpPr/>
          <p:nvPr/>
        </p:nvCxnSpPr>
        <p:spPr>
          <a:xfrm flipH="1">
            <a:off x="1690163" y="1388100"/>
            <a:ext cx="9000" cy="1255200"/>
          </a:xfrm>
          <a:prstGeom prst="straightConnector1">
            <a:avLst/>
          </a:prstGeom>
          <a:noFill/>
          <a:ln cap="flat" cmpd="sng" w="114300">
            <a:solidFill>
              <a:schemeClr val="dk2"/>
            </a:solidFill>
            <a:prstDash val="solid"/>
            <a:round/>
            <a:headEnd len="med" w="med" type="none"/>
            <a:tailEnd len="med" w="med" type="none"/>
          </a:ln>
        </p:spPr>
      </p:cxnSp>
      <p:cxnSp>
        <p:nvCxnSpPr>
          <p:cNvPr id="551" name="Google Shape;551;p57"/>
          <p:cNvCxnSpPr/>
          <p:nvPr/>
        </p:nvCxnSpPr>
        <p:spPr>
          <a:xfrm flipH="1">
            <a:off x="4594050" y="2942450"/>
            <a:ext cx="9000" cy="1255200"/>
          </a:xfrm>
          <a:prstGeom prst="straightConnector1">
            <a:avLst/>
          </a:prstGeom>
          <a:noFill/>
          <a:ln cap="flat" cmpd="sng" w="114300">
            <a:solidFill>
              <a:schemeClr val="dk2"/>
            </a:solidFill>
            <a:prstDash val="solid"/>
            <a:round/>
            <a:headEnd len="med" w="med" type="none"/>
            <a:tailEnd len="med" w="med" type="none"/>
          </a:ln>
        </p:spPr>
      </p:cxnSp>
      <p:cxnSp>
        <p:nvCxnSpPr>
          <p:cNvPr id="552" name="Google Shape;552;p57"/>
          <p:cNvCxnSpPr/>
          <p:nvPr/>
        </p:nvCxnSpPr>
        <p:spPr>
          <a:xfrm flipH="1">
            <a:off x="7212175" y="1785613"/>
            <a:ext cx="739800" cy="17400"/>
          </a:xfrm>
          <a:prstGeom prst="straightConnector1">
            <a:avLst/>
          </a:prstGeom>
          <a:noFill/>
          <a:ln cap="flat" cmpd="sng" w="114300">
            <a:solidFill>
              <a:schemeClr val="dk2"/>
            </a:solidFill>
            <a:prstDash val="solid"/>
            <a:round/>
            <a:headEnd len="med" w="med" type="none"/>
            <a:tailEnd len="med" w="med" type="none"/>
          </a:ln>
        </p:spPr>
      </p:cxnSp>
      <p:cxnSp>
        <p:nvCxnSpPr>
          <p:cNvPr id="553" name="Google Shape;553;p57"/>
          <p:cNvCxnSpPr/>
          <p:nvPr/>
        </p:nvCxnSpPr>
        <p:spPr>
          <a:xfrm flipH="1">
            <a:off x="1324763" y="1785613"/>
            <a:ext cx="739800" cy="17400"/>
          </a:xfrm>
          <a:prstGeom prst="straightConnector1">
            <a:avLst/>
          </a:prstGeom>
          <a:noFill/>
          <a:ln cap="flat" cmpd="sng" w="114300">
            <a:solidFill>
              <a:schemeClr val="dk2"/>
            </a:solidFill>
            <a:prstDash val="solid"/>
            <a:round/>
            <a:headEnd len="med" w="med" type="none"/>
            <a:tailEnd len="med" w="med" type="none"/>
          </a:ln>
        </p:spPr>
      </p:cxn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7" name="Shape 557"/>
        <p:cNvGrpSpPr/>
        <p:nvPr/>
      </p:nvGrpSpPr>
      <p:grpSpPr>
        <a:xfrm>
          <a:off x="0" y="0"/>
          <a:ext cx="0" cy="0"/>
          <a:chOff x="0" y="0"/>
          <a:chExt cx="0" cy="0"/>
        </a:xfrm>
      </p:grpSpPr>
      <p:sp>
        <p:nvSpPr>
          <p:cNvPr id="558" name="Google Shape;558;p58"/>
          <p:cNvSpPr/>
          <p:nvPr/>
        </p:nvSpPr>
        <p:spPr>
          <a:xfrm>
            <a:off x="6573795" y="3524323"/>
            <a:ext cx="917400" cy="9174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59" name="Google Shape;559;p58"/>
          <p:cNvSpPr/>
          <p:nvPr/>
        </p:nvSpPr>
        <p:spPr>
          <a:xfrm rot="2700000">
            <a:off x="7198200" y="332041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60" name="Google Shape;560;p58"/>
          <p:cNvSpPr/>
          <p:nvPr/>
        </p:nvSpPr>
        <p:spPr>
          <a:xfrm rot="8100000">
            <a:off x="7198200" y="4252963"/>
            <a:ext cx="611724" cy="407816"/>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61" name="Google Shape;561;p58"/>
          <p:cNvSpPr/>
          <p:nvPr/>
        </p:nvSpPr>
        <p:spPr>
          <a:xfrm rot="2700000">
            <a:off x="6259575" y="425296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62" name="Google Shape;562;p58"/>
          <p:cNvSpPr/>
          <p:nvPr/>
        </p:nvSpPr>
        <p:spPr>
          <a:xfrm rot="-2700000">
            <a:off x="6291435" y="3288868"/>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63" name="Google Shape;563;p58"/>
          <p:cNvSpPr txBox="1"/>
          <p:nvPr/>
        </p:nvSpPr>
        <p:spPr>
          <a:xfrm>
            <a:off x="6889155" y="3814971"/>
            <a:ext cx="286500" cy="38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000">
              <a:solidFill>
                <a:schemeClr val="dk1"/>
              </a:solidFill>
              <a:latin typeface="Black Ops One"/>
              <a:ea typeface="Black Ops One"/>
              <a:cs typeface="Black Ops One"/>
              <a:sym typeface="Black Ops One"/>
            </a:endParaRPr>
          </a:p>
        </p:txBody>
      </p:sp>
      <p:cxnSp>
        <p:nvCxnSpPr>
          <p:cNvPr id="564" name="Google Shape;564;p58"/>
          <p:cNvCxnSpPr/>
          <p:nvPr/>
        </p:nvCxnSpPr>
        <p:spPr>
          <a:xfrm flipH="1">
            <a:off x="6859275" y="3884775"/>
            <a:ext cx="382800" cy="8100"/>
          </a:xfrm>
          <a:prstGeom prst="straightConnector1">
            <a:avLst/>
          </a:prstGeom>
          <a:noFill/>
          <a:ln cap="flat" cmpd="sng" w="114300">
            <a:solidFill>
              <a:schemeClr val="dk2"/>
            </a:solidFill>
            <a:prstDash val="solid"/>
            <a:round/>
            <a:headEnd len="med" w="med" type="none"/>
            <a:tailEnd len="med" w="med" type="none"/>
          </a:ln>
        </p:spPr>
      </p:cxnSp>
      <p:cxnSp>
        <p:nvCxnSpPr>
          <p:cNvPr id="565" name="Google Shape;565;p58"/>
          <p:cNvCxnSpPr/>
          <p:nvPr/>
        </p:nvCxnSpPr>
        <p:spPr>
          <a:xfrm flipH="1">
            <a:off x="7037630" y="3669621"/>
            <a:ext cx="26100" cy="677700"/>
          </a:xfrm>
          <a:prstGeom prst="straightConnector1">
            <a:avLst/>
          </a:prstGeom>
          <a:noFill/>
          <a:ln cap="flat" cmpd="sng" w="114300">
            <a:solidFill>
              <a:schemeClr val="dk2"/>
            </a:solidFill>
            <a:prstDash val="solid"/>
            <a:round/>
            <a:headEnd len="med" w="med" type="none"/>
            <a:tailEnd len="med" w="med" type="none"/>
          </a:ln>
        </p:spPr>
      </p:cxnSp>
      <p:sp>
        <p:nvSpPr>
          <p:cNvPr id="566" name="Google Shape;566;p58"/>
          <p:cNvSpPr/>
          <p:nvPr/>
        </p:nvSpPr>
        <p:spPr>
          <a:xfrm>
            <a:off x="7610895" y="1659223"/>
            <a:ext cx="917400" cy="9174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67" name="Google Shape;567;p58"/>
          <p:cNvSpPr/>
          <p:nvPr/>
        </p:nvSpPr>
        <p:spPr>
          <a:xfrm rot="2700000">
            <a:off x="8235300" y="145531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68" name="Google Shape;568;p58"/>
          <p:cNvSpPr/>
          <p:nvPr/>
        </p:nvSpPr>
        <p:spPr>
          <a:xfrm rot="8100000">
            <a:off x="8235300" y="238786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69" name="Google Shape;569;p58"/>
          <p:cNvSpPr/>
          <p:nvPr/>
        </p:nvSpPr>
        <p:spPr>
          <a:xfrm rot="2700000">
            <a:off x="7296675" y="2387863"/>
            <a:ext cx="611724" cy="407816"/>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70" name="Google Shape;570;p58"/>
          <p:cNvSpPr/>
          <p:nvPr/>
        </p:nvSpPr>
        <p:spPr>
          <a:xfrm rot="-2700000">
            <a:off x="7328535" y="1423768"/>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71" name="Google Shape;571;p58"/>
          <p:cNvSpPr txBox="1"/>
          <p:nvPr/>
        </p:nvSpPr>
        <p:spPr>
          <a:xfrm>
            <a:off x="7926255" y="1949871"/>
            <a:ext cx="286500" cy="38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000">
              <a:solidFill>
                <a:schemeClr val="dk1"/>
              </a:solidFill>
              <a:latin typeface="Black Ops One"/>
              <a:ea typeface="Black Ops One"/>
              <a:cs typeface="Black Ops One"/>
              <a:sym typeface="Black Ops One"/>
            </a:endParaRPr>
          </a:p>
        </p:txBody>
      </p:sp>
      <p:cxnSp>
        <p:nvCxnSpPr>
          <p:cNvPr id="572" name="Google Shape;572;p58"/>
          <p:cNvCxnSpPr/>
          <p:nvPr/>
        </p:nvCxnSpPr>
        <p:spPr>
          <a:xfrm flipH="1">
            <a:off x="7896375" y="2019675"/>
            <a:ext cx="382800" cy="8100"/>
          </a:xfrm>
          <a:prstGeom prst="straightConnector1">
            <a:avLst/>
          </a:prstGeom>
          <a:noFill/>
          <a:ln cap="flat" cmpd="sng" w="114300">
            <a:solidFill>
              <a:schemeClr val="dk2"/>
            </a:solidFill>
            <a:prstDash val="solid"/>
            <a:round/>
            <a:headEnd len="med" w="med" type="none"/>
            <a:tailEnd len="med" w="med" type="none"/>
          </a:ln>
        </p:spPr>
      </p:cxnSp>
      <p:cxnSp>
        <p:nvCxnSpPr>
          <p:cNvPr id="573" name="Google Shape;573;p58"/>
          <p:cNvCxnSpPr/>
          <p:nvPr/>
        </p:nvCxnSpPr>
        <p:spPr>
          <a:xfrm flipH="1">
            <a:off x="8074730" y="1804521"/>
            <a:ext cx="26100" cy="677700"/>
          </a:xfrm>
          <a:prstGeom prst="straightConnector1">
            <a:avLst/>
          </a:prstGeom>
          <a:noFill/>
          <a:ln cap="flat" cmpd="sng" w="114300">
            <a:solidFill>
              <a:schemeClr val="dk2"/>
            </a:solidFill>
            <a:prstDash val="solid"/>
            <a:round/>
            <a:headEnd len="med" w="med" type="none"/>
            <a:tailEnd len="med" w="med" type="none"/>
          </a:ln>
        </p:spPr>
      </p:cxnSp>
      <p:sp>
        <p:nvSpPr>
          <p:cNvPr id="574" name="Google Shape;574;p58"/>
          <p:cNvSpPr/>
          <p:nvPr/>
        </p:nvSpPr>
        <p:spPr>
          <a:xfrm>
            <a:off x="5667020" y="1283623"/>
            <a:ext cx="917400" cy="9174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75" name="Google Shape;575;p58"/>
          <p:cNvSpPr/>
          <p:nvPr/>
        </p:nvSpPr>
        <p:spPr>
          <a:xfrm rot="2700000">
            <a:off x="6291425" y="1079713"/>
            <a:ext cx="611724" cy="407816"/>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76" name="Google Shape;576;p58"/>
          <p:cNvSpPr/>
          <p:nvPr/>
        </p:nvSpPr>
        <p:spPr>
          <a:xfrm rot="8100000">
            <a:off x="6291425" y="201226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77" name="Google Shape;577;p58"/>
          <p:cNvSpPr/>
          <p:nvPr/>
        </p:nvSpPr>
        <p:spPr>
          <a:xfrm rot="2700000">
            <a:off x="5352800" y="201226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78" name="Google Shape;578;p58"/>
          <p:cNvSpPr/>
          <p:nvPr/>
        </p:nvSpPr>
        <p:spPr>
          <a:xfrm rot="-2700000">
            <a:off x="5384660" y="1048168"/>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79" name="Google Shape;579;p58"/>
          <p:cNvSpPr txBox="1"/>
          <p:nvPr/>
        </p:nvSpPr>
        <p:spPr>
          <a:xfrm>
            <a:off x="5982380" y="1574271"/>
            <a:ext cx="286500" cy="38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000">
              <a:solidFill>
                <a:schemeClr val="dk1"/>
              </a:solidFill>
              <a:latin typeface="Black Ops One"/>
              <a:ea typeface="Black Ops One"/>
              <a:cs typeface="Black Ops One"/>
              <a:sym typeface="Black Ops One"/>
            </a:endParaRPr>
          </a:p>
        </p:txBody>
      </p:sp>
      <p:cxnSp>
        <p:nvCxnSpPr>
          <p:cNvPr id="580" name="Google Shape;580;p58"/>
          <p:cNvCxnSpPr/>
          <p:nvPr/>
        </p:nvCxnSpPr>
        <p:spPr>
          <a:xfrm flipH="1">
            <a:off x="5952500" y="1644075"/>
            <a:ext cx="382800" cy="8100"/>
          </a:xfrm>
          <a:prstGeom prst="straightConnector1">
            <a:avLst/>
          </a:prstGeom>
          <a:noFill/>
          <a:ln cap="flat" cmpd="sng" w="114300">
            <a:solidFill>
              <a:schemeClr val="dk2"/>
            </a:solidFill>
            <a:prstDash val="solid"/>
            <a:round/>
            <a:headEnd len="med" w="med" type="none"/>
            <a:tailEnd len="med" w="med" type="none"/>
          </a:ln>
        </p:spPr>
      </p:cxnSp>
      <p:cxnSp>
        <p:nvCxnSpPr>
          <p:cNvPr id="581" name="Google Shape;581;p58"/>
          <p:cNvCxnSpPr/>
          <p:nvPr/>
        </p:nvCxnSpPr>
        <p:spPr>
          <a:xfrm flipH="1">
            <a:off x="6130855" y="1428921"/>
            <a:ext cx="26100" cy="677700"/>
          </a:xfrm>
          <a:prstGeom prst="straightConnector1">
            <a:avLst/>
          </a:prstGeom>
          <a:noFill/>
          <a:ln cap="flat" cmpd="sng" w="114300">
            <a:solidFill>
              <a:schemeClr val="dk2"/>
            </a:solidFill>
            <a:prstDash val="solid"/>
            <a:round/>
            <a:headEnd len="med" w="med" type="none"/>
            <a:tailEnd len="med" w="med" type="none"/>
          </a:ln>
        </p:spPr>
      </p:cxnSp>
      <p:sp>
        <p:nvSpPr>
          <p:cNvPr id="582" name="Google Shape;582;p58"/>
          <p:cNvSpPr/>
          <p:nvPr/>
        </p:nvSpPr>
        <p:spPr>
          <a:xfrm>
            <a:off x="2952820" y="3532523"/>
            <a:ext cx="917400" cy="9174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83" name="Google Shape;583;p58"/>
          <p:cNvSpPr/>
          <p:nvPr/>
        </p:nvSpPr>
        <p:spPr>
          <a:xfrm rot="2700000">
            <a:off x="3577225" y="332861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84" name="Google Shape;584;p58"/>
          <p:cNvSpPr/>
          <p:nvPr/>
        </p:nvSpPr>
        <p:spPr>
          <a:xfrm rot="8100000">
            <a:off x="3577225" y="426116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85" name="Google Shape;585;p58"/>
          <p:cNvSpPr/>
          <p:nvPr/>
        </p:nvSpPr>
        <p:spPr>
          <a:xfrm rot="2700000">
            <a:off x="2638600" y="4261163"/>
            <a:ext cx="611724" cy="407816"/>
          </a:xfrm>
          <a:prstGeom prst="flowChartPredefinedProcess">
            <a:avLst/>
          </a:prstGeom>
          <a:solidFill>
            <a:srgbClr val="999999"/>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86" name="Google Shape;586;p58"/>
          <p:cNvSpPr/>
          <p:nvPr/>
        </p:nvSpPr>
        <p:spPr>
          <a:xfrm rot="-2700000">
            <a:off x="2670460" y="3297068"/>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87" name="Google Shape;587;p58"/>
          <p:cNvSpPr/>
          <p:nvPr/>
        </p:nvSpPr>
        <p:spPr>
          <a:xfrm>
            <a:off x="2579495" y="1604373"/>
            <a:ext cx="917400" cy="9174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88" name="Google Shape;588;p58"/>
          <p:cNvSpPr/>
          <p:nvPr/>
        </p:nvSpPr>
        <p:spPr>
          <a:xfrm rot="2700000">
            <a:off x="3203900" y="140046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89" name="Google Shape;589;p58"/>
          <p:cNvSpPr/>
          <p:nvPr/>
        </p:nvSpPr>
        <p:spPr>
          <a:xfrm rot="8100000">
            <a:off x="3203900" y="233301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90" name="Google Shape;590;p58"/>
          <p:cNvSpPr/>
          <p:nvPr/>
        </p:nvSpPr>
        <p:spPr>
          <a:xfrm rot="2700000">
            <a:off x="2265275" y="233301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91" name="Google Shape;591;p58"/>
          <p:cNvSpPr/>
          <p:nvPr/>
        </p:nvSpPr>
        <p:spPr>
          <a:xfrm rot="-2700000">
            <a:off x="2297135" y="1368918"/>
            <a:ext cx="611724" cy="407816"/>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92" name="Google Shape;592;p58"/>
          <p:cNvSpPr txBox="1"/>
          <p:nvPr/>
        </p:nvSpPr>
        <p:spPr>
          <a:xfrm>
            <a:off x="2894855" y="1895021"/>
            <a:ext cx="286500" cy="38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000">
              <a:solidFill>
                <a:schemeClr val="dk1"/>
              </a:solidFill>
              <a:latin typeface="Black Ops One"/>
              <a:ea typeface="Black Ops One"/>
              <a:cs typeface="Black Ops One"/>
              <a:sym typeface="Black Ops One"/>
            </a:endParaRPr>
          </a:p>
        </p:txBody>
      </p:sp>
      <p:sp>
        <p:nvSpPr>
          <p:cNvPr id="593" name="Google Shape;593;p58"/>
          <p:cNvSpPr/>
          <p:nvPr/>
        </p:nvSpPr>
        <p:spPr>
          <a:xfrm>
            <a:off x="613195" y="1966273"/>
            <a:ext cx="917400" cy="9174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94" name="Google Shape;594;p58"/>
          <p:cNvSpPr/>
          <p:nvPr/>
        </p:nvSpPr>
        <p:spPr>
          <a:xfrm rot="2700000">
            <a:off x="1237600" y="176236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95" name="Google Shape;595;p58"/>
          <p:cNvSpPr/>
          <p:nvPr/>
        </p:nvSpPr>
        <p:spPr>
          <a:xfrm rot="8100000">
            <a:off x="1237600" y="2694913"/>
            <a:ext cx="611724" cy="407816"/>
          </a:xfrm>
          <a:prstGeom prst="flowChartPredefinedProcess">
            <a:avLst/>
          </a:prstGeom>
          <a:solidFill>
            <a:srgbClr val="99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96" name="Google Shape;596;p58"/>
          <p:cNvSpPr/>
          <p:nvPr/>
        </p:nvSpPr>
        <p:spPr>
          <a:xfrm rot="2700000">
            <a:off x="298975" y="2694913"/>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97" name="Google Shape;597;p58"/>
          <p:cNvSpPr/>
          <p:nvPr/>
        </p:nvSpPr>
        <p:spPr>
          <a:xfrm rot="-2700000">
            <a:off x="330835" y="1730818"/>
            <a:ext cx="611724" cy="407816"/>
          </a:xfrm>
          <a:prstGeom prst="flowChartPredefined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598" name="Google Shape;598;p58"/>
          <p:cNvSpPr txBox="1"/>
          <p:nvPr/>
        </p:nvSpPr>
        <p:spPr>
          <a:xfrm>
            <a:off x="928555" y="2256921"/>
            <a:ext cx="286500" cy="38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000">
              <a:solidFill>
                <a:schemeClr val="dk1"/>
              </a:solidFill>
              <a:latin typeface="Black Ops One"/>
              <a:ea typeface="Black Ops One"/>
              <a:cs typeface="Black Ops One"/>
              <a:sym typeface="Black Ops One"/>
            </a:endParaRPr>
          </a:p>
        </p:txBody>
      </p:sp>
      <p:sp>
        <p:nvSpPr>
          <p:cNvPr id="599" name="Google Shape;599;p58"/>
          <p:cNvSpPr txBox="1"/>
          <p:nvPr/>
        </p:nvSpPr>
        <p:spPr>
          <a:xfrm>
            <a:off x="907250" y="2219575"/>
            <a:ext cx="329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a:t>
            </a:r>
            <a:endParaRPr sz="1800">
              <a:solidFill>
                <a:schemeClr val="dk1"/>
              </a:solidFill>
              <a:latin typeface="Black Ops One"/>
              <a:ea typeface="Black Ops One"/>
              <a:cs typeface="Black Ops One"/>
              <a:sym typeface="Black Ops One"/>
            </a:endParaRPr>
          </a:p>
        </p:txBody>
      </p:sp>
      <p:sp>
        <p:nvSpPr>
          <p:cNvPr id="600" name="Google Shape;600;p58"/>
          <p:cNvSpPr txBox="1"/>
          <p:nvPr/>
        </p:nvSpPr>
        <p:spPr>
          <a:xfrm>
            <a:off x="2873550" y="1832225"/>
            <a:ext cx="329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a:t>
            </a:r>
            <a:endParaRPr sz="1800">
              <a:solidFill>
                <a:schemeClr val="dk1"/>
              </a:solidFill>
              <a:latin typeface="Black Ops One"/>
              <a:ea typeface="Black Ops One"/>
              <a:cs typeface="Black Ops One"/>
              <a:sym typeface="Black Ops One"/>
            </a:endParaRPr>
          </a:p>
        </p:txBody>
      </p:sp>
      <p:sp>
        <p:nvSpPr>
          <p:cNvPr id="601" name="Google Shape;601;p58"/>
          <p:cNvSpPr txBox="1"/>
          <p:nvPr/>
        </p:nvSpPr>
        <p:spPr>
          <a:xfrm>
            <a:off x="3246975" y="3777625"/>
            <a:ext cx="329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a:t>
            </a:r>
            <a:endParaRPr sz="1800">
              <a:solidFill>
                <a:schemeClr val="dk1"/>
              </a:solidFill>
              <a:latin typeface="Black Ops One"/>
              <a:ea typeface="Black Ops One"/>
              <a:cs typeface="Black Ops One"/>
              <a:sym typeface="Black Ops One"/>
            </a:endParaRPr>
          </a:p>
        </p:txBody>
      </p:sp>
      <p:sp>
        <p:nvSpPr>
          <p:cNvPr id="602" name="Google Shape;602;p58"/>
          <p:cNvSpPr txBox="1"/>
          <p:nvPr/>
        </p:nvSpPr>
        <p:spPr>
          <a:xfrm>
            <a:off x="1147156" y="4572256"/>
            <a:ext cx="294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rgbClr val="000000"/>
              </a:solidFill>
              <a:latin typeface="Black Ops One"/>
              <a:ea typeface="Black Ops One"/>
              <a:cs typeface="Black Ops One"/>
              <a:sym typeface="Black Ops One"/>
            </a:endParaRPr>
          </a:p>
        </p:txBody>
      </p:sp>
      <p:sp>
        <p:nvSpPr>
          <p:cNvPr id="603" name="Google Shape;603;p58"/>
          <p:cNvSpPr txBox="1"/>
          <p:nvPr/>
        </p:nvSpPr>
        <p:spPr>
          <a:xfrm>
            <a:off x="1260706" y="1112581"/>
            <a:ext cx="294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rgbClr val="000000"/>
              </a:solidFill>
              <a:latin typeface="Black Ops One"/>
              <a:ea typeface="Black Ops One"/>
              <a:cs typeface="Black Ops One"/>
              <a:sym typeface="Black Ops One"/>
            </a:endParaRPr>
          </a:p>
        </p:txBody>
      </p:sp>
      <p:sp>
        <p:nvSpPr>
          <p:cNvPr id="604" name="Google Shape;604;p58"/>
          <p:cNvSpPr/>
          <p:nvPr/>
        </p:nvSpPr>
        <p:spPr>
          <a:xfrm flipH="1">
            <a:off x="803489" y="3532515"/>
            <a:ext cx="650430" cy="1046142"/>
          </a:xfrm>
          <a:custGeom>
            <a:rect b="b" l="l" r="r" t="t"/>
            <a:pathLst>
              <a:path extrusionOk="0" h="21600" w="21600">
                <a:moveTo>
                  <a:pt x="0" y="0"/>
                </a:moveTo>
                <a:lnTo>
                  <a:pt x="0" y="21600"/>
                </a:lnTo>
                <a:lnTo>
                  <a:pt x="21600" y="21600"/>
                </a:lnTo>
                <a:close/>
              </a:path>
            </a:pathLst>
          </a:custGeom>
          <a:solidFill>
            <a:srgbClr val="A4C2F4"/>
          </a:soli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605" name="Google Shape;605;p58"/>
          <p:cNvSpPr/>
          <p:nvPr/>
        </p:nvSpPr>
        <p:spPr>
          <a:xfrm>
            <a:off x="1453919" y="3470888"/>
            <a:ext cx="450000" cy="1160700"/>
          </a:xfrm>
          <a:prstGeom prst="roundRect">
            <a:avLst>
              <a:gd fmla="val 11785" name="adj"/>
            </a:avLst>
          </a:prstGeom>
          <a:gradFill>
            <a:gsLst>
              <a:gs pos="0">
                <a:srgbClr val="FEFEFE"/>
              </a:gs>
              <a:gs pos="100000">
                <a:srgbClr val="DDDDDD"/>
              </a:gs>
            </a:gsLst>
            <a:lin ang="10800025" scaled="0"/>
          </a:gradFill>
          <a:ln>
            <a:noFill/>
          </a:ln>
          <a:effectLst>
            <a:outerShdw blurRad="431800" rotWithShape="0" dir="5405758" dist="152400">
              <a:srgbClr val="000000">
                <a:alpha val="65880"/>
              </a:srgbClr>
            </a:outerShdw>
          </a:effectLst>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DDDDDD"/>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606" name="Google Shape;606;p58"/>
          <p:cNvSpPr/>
          <p:nvPr/>
        </p:nvSpPr>
        <p:spPr>
          <a:xfrm>
            <a:off x="566350" y="3470888"/>
            <a:ext cx="450000" cy="1160700"/>
          </a:xfrm>
          <a:prstGeom prst="roundRect">
            <a:avLst>
              <a:gd fmla="val 11785" name="adj"/>
            </a:avLst>
          </a:prstGeom>
          <a:gradFill>
            <a:gsLst>
              <a:gs pos="0">
                <a:srgbClr val="FEFEFE"/>
              </a:gs>
              <a:gs pos="100000">
                <a:srgbClr val="CACACA"/>
              </a:gs>
            </a:gsLst>
            <a:lin ang="10800025" scaled="0"/>
          </a:gradFill>
          <a:ln>
            <a:noFill/>
          </a:ln>
          <a:effectLst>
            <a:outerShdw blurRad="431800" rotWithShape="0" dir="5405758" dist="152400">
              <a:srgbClr val="000000">
                <a:alpha val="65880"/>
              </a:srgbClr>
            </a:outerShdw>
          </a:effectLst>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CACACA"/>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607" name="Google Shape;607;p58"/>
          <p:cNvSpPr/>
          <p:nvPr/>
        </p:nvSpPr>
        <p:spPr>
          <a:xfrm>
            <a:off x="566350" y="4237718"/>
            <a:ext cx="450000" cy="418800"/>
          </a:xfrm>
          <a:prstGeom prst="roundRect">
            <a:avLst>
              <a:gd fmla="val 19049" name="adj"/>
            </a:avLst>
          </a:prstGeom>
          <a:gradFill>
            <a:gsLst>
              <a:gs pos="0">
                <a:srgbClr val="CCAD77"/>
              </a:gs>
              <a:gs pos="100000">
                <a:srgbClr val="B59D71"/>
              </a:gs>
            </a:gsLst>
            <a:lin ang="16206226" scaled="0"/>
          </a:gra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FEFEFE"/>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608" name="Google Shape;608;p58"/>
          <p:cNvSpPr/>
          <p:nvPr/>
        </p:nvSpPr>
        <p:spPr>
          <a:xfrm>
            <a:off x="1453919" y="3470888"/>
            <a:ext cx="450000" cy="1194300"/>
          </a:xfrm>
          <a:prstGeom prst="roundRect">
            <a:avLst>
              <a:gd fmla="val 11785" name="adj"/>
            </a:avLst>
          </a:prstGeom>
          <a:gradFill>
            <a:gsLst>
              <a:gs pos="0">
                <a:srgbClr val="CCAD77"/>
              </a:gs>
              <a:gs pos="100000">
                <a:srgbClr val="B59D71"/>
              </a:gs>
            </a:gsLst>
            <a:lin ang="16206226" scaled="0"/>
          </a:gradFill>
          <a:ln>
            <a:noFill/>
          </a:ln>
        </p:spPr>
        <p:txBody>
          <a:bodyPr anchorCtr="0" anchor="t" bIns="34275" lIns="34275" spcFirstLastPara="1" rIns="34275" wrap="square" tIns="34275">
            <a:noAutofit/>
          </a:bodyPr>
          <a:lstStyle/>
          <a:p>
            <a:pPr indent="0" lvl="0" marL="0" marR="0" rtl="0" algn="l">
              <a:lnSpc>
                <a:spcPct val="100000"/>
              </a:lnSpc>
              <a:spcBef>
                <a:spcPts val="0"/>
              </a:spcBef>
              <a:spcAft>
                <a:spcPts val="0"/>
              </a:spcAft>
              <a:buClr>
                <a:srgbClr val="FEFEFE"/>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609" name="Google Shape;609;p58"/>
          <p:cNvSpPr txBox="1"/>
          <p:nvPr/>
        </p:nvSpPr>
        <p:spPr>
          <a:xfrm>
            <a:off x="644056" y="4485056"/>
            <a:ext cx="294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rgbClr val="000000"/>
              </a:solidFill>
              <a:latin typeface="Black Ops One"/>
              <a:ea typeface="Black Ops One"/>
              <a:cs typeface="Black Ops One"/>
              <a:sym typeface="Black Ops One"/>
            </a:endParaRPr>
          </a:p>
        </p:txBody>
      </p:sp>
      <p:cxnSp>
        <p:nvCxnSpPr>
          <p:cNvPr id="610" name="Google Shape;610;p58"/>
          <p:cNvCxnSpPr/>
          <p:nvPr/>
        </p:nvCxnSpPr>
        <p:spPr>
          <a:xfrm>
            <a:off x="4779100" y="1115125"/>
            <a:ext cx="31800" cy="3727800"/>
          </a:xfrm>
          <a:prstGeom prst="straightConnector1">
            <a:avLst/>
          </a:prstGeom>
          <a:noFill/>
          <a:ln cap="flat" cmpd="sng" w="76200">
            <a:solidFill>
              <a:schemeClr val="dk2"/>
            </a:solidFill>
            <a:prstDash val="solid"/>
            <a:round/>
            <a:headEnd len="med" w="med" type="none"/>
            <a:tailEnd len="med" w="med" type="none"/>
          </a:ln>
        </p:spPr>
      </p:cxnSp>
      <p:sp>
        <p:nvSpPr>
          <p:cNvPr id="611" name="Google Shape;611;p58"/>
          <p:cNvSpPr txBox="1"/>
          <p:nvPr/>
        </p:nvSpPr>
        <p:spPr>
          <a:xfrm>
            <a:off x="613200" y="249825"/>
            <a:ext cx="6117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…ALL AT THE SAME TIME!!!</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5" name="Shape 615"/>
        <p:cNvGrpSpPr/>
        <p:nvPr/>
      </p:nvGrpSpPr>
      <p:grpSpPr>
        <a:xfrm>
          <a:off x="0" y="0"/>
          <a:ext cx="0" cy="0"/>
          <a:chOff x="0" y="0"/>
          <a:chExt cx="0" cy="0"/>
        </a:xfrm>
      </p:grpSpPr>
      <p:sp>
        <p:nvSpPr>
          <p:cNvPr id="616" name="Google Shape;616;p59"/>
          <p:cNvSpPr txBox="1"/>
          <p:nvPr>
            <p:ph type="ctrTitle"/>
          </p:nvPr>
        </p:nvSpPr>
        <p:spPr>
          <a:xfrm>
            <a:off x="311700" y="181700"/>
            <a:ext cx="8520600" cy="5616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000"/>
              <a:t>FROM HERE TO HEAVEN…</a:t>
            </a:r>
            <a:endParaRPr sz="3000"/>
          </a:p>
        </p:txBody>
      </p:sp>
      <p:sp>
        <p:nvSpPr>
          <p:cNvPr id="617" name="Google Shape;617;p59"/>
          <p:cNvSpPr txBox="1"/>
          <p:nvPr>
            <p:ph idx="1" type="subTitle"/>
          </p:nvPr>
        </p:nvSpPr>
        <p:spPr>
          <a:xfrm>
            <a:off x="311700" y="1359400"/>
            <a:ext cx="8520600" cy="25752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FIND THE KINGDOM LEADERSHIP TABLES</a:t>
            </a:r>
            <a:endParaRPr/>
          </a:p>
          <a:p>
            <a:pPr indent="0" lvl="0" marL="0" rtl="0" algn="ctr">
              <a:spcBef>
                <a:spcPts val="0"/>
              </a:spcBef>
              <a:spcAft>
                <a:spcPts val="0"/>
              </a:spcAft>
              <a:buNone/>
            </a:pPr>
            <a:r>
              <a:rPr lang="en"/>
              <a:t>THAT ARE WAITING FOR YOU TO ARRIVE!</a:t>
            </a:r>
            <a:endParaRPr/>
          </a:p>
        </p:txBody>
      </p:sp>
      <p:sp>
        <p:nvSpPr>
          <p:cNvPr id="618" name="Google Shape;618;p59"/>
          <p:cNvSpPr txBox="1"/>
          <p:nvPr/>
        </p:nvSpPr>
        <p:spPr>
          <a:xfrm>
            <a:off x="2150550" y="2931200"/>
            <a:ext cx="4736700" cy="4617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THE FOUR CHAIRS</a:t>
            </a:r>
            <a:endParaRPr sz="1800">
              <a:solidFill>
                <a:schemeClr val="dk1"/>
              </a:solidFill>
              <a:latin typeface="Black Ops One"/>
              <a:ea typeface="Black Ops One"/>
              <a:cs typeface="Black Ops One"/>
              <a:sym typeface="Black Ops One"/>
            </a:endParaRPr>
          </a:p>
        </p:txBody>
      </p:sp>
      <p:sp>
        <p:nvSpPr>
          <p:cNvPr id="619" name="Google Shape;619;p59"/>
          <p:cNvSpPr txBox="1"/>
          <p:nvPr/>
        </p:nvSpPr>
        <p:spPr>
          <a:xfrm>
            <a:off x="1513350" y="4046300"/>
            <a:ext cx="6117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-WORK		-WEALTH		-WOO		-WISDOM</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3" name="Shape 623"/>
        <p:cNvGrpSpPr/>
        <p:nvPr/>
      </p:nvGrpSpPr>
      <p:grpSpPr>
        <a:xfrm>
          <a:off x="0" y="0"/>
          <a:ext cx="0" cy="0"/>
          <a:chOff x="0" y="0"/>
          <a:chExt cx="0" cy="0"/>
        </a:xfrm>
      </p:grpSpPr>
      <p:sp>
        <p:nvSpPr>
          <p:cNvPr id="624" name="Google Shape;624;p60"/>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3000"/>
              <a:t>“KINGDOM LEADERSHIP-</a:t>
            </a:r>
            <a:endParaRPr sz="3000"/>
          </a:p>
          <a:p>
            <a:pPr indent="0" lvl="0" marL="0" rtl="0" algn="ctr">
              <a:spcBef>
                <a:spcPts val="0"/>
              </a:spcBef>
              <a:spcAft>
                <a:spcPts val="0"/>
              </a:spcAft>
              <a:buNone/>
            </a:pPr>
            <a:r>
              <a:rPr lang="en" sz="3000"/>
              <a:t>AUTHORITY OR INFLUENCE”</a:t>
            </a:r>
            <a:endParaRPr sz="3000"/>
          </a:p>
        </p:txBody>
      </p:sp>
      <p:sp>
        <p:nvSpPr>
          <p:cNvPr id="625" name="Google Shape;625;p60"/>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9" name="Shape 629"/>
        <p:cNvGrpSpPr/>
        <p:nvPr/>
      </p:nvGrpSpPr>
      <p:grpSpPr>
        <a:xfrm>
          <a:off x="0" y="0"/>
          <a:ext cx="0" cy="0"/>
          <a:chOff x="0" y="0"/>
          <a:chExt cx="0" cy="0"/>
        </a:xfrm>
      </p:grpSpPr>
      <p:sp>
        <p:nvSpPr>
          <p:cNvPr id="630" name="Google Shape;630;p61"/>
          <p:cNvSpPr txBox="1"/>
          <p:nvPr/>
        </p:nvSpPr>
        <p:spPr>
          <a:xfrm>
            <a:off x="330475" y="171375"/>
            <a:ext cx="79443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dk1"/>
                </a:solidFill>
                <a:latin typeface="Black Ops One"/>
                <a:ea typeface="Black Ops One"/>
                <a:cs typeface="Black Ops One"/>
                <a:sym typeface="Black Ops One"/>
              </a:rPr>
              <a:t>INSTITUTIONAL LEADERSHIP</a:t>
            </a:r>
            <a:endParaRPr sz="3000">
              <a:solidFill>
                <a:schemeClr val="dk1"/>
              </a:solidFill>
              <a:latin typeface="Black Ops One"/>
              <a:ea typeface="Black Ops One"/>
              <a:cs typeface="Black Ops One"/>
              <a:sym typeface="Black Ops One"/>
            </a:endParaRPr>
          </a:p>
        </p:txBody>
      </p:sp>
      <p:sp>
        <p:nvSpPr>
          <p:cNvPr id="631" name="Google Shape;631;p61"/>
          <p:cNvSpPr txBox="1"/>
          <p:nvPr/>
        </p:nvSpPr>
        <p:spPr>
          <a:xfrm>
            <a:off x="3764100" y="817875"/>
            <a:ext cx="1615800" cy="7389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VISIONARY</a:t>
            </a:r>
            <a:endParaRPr sz="1800">
              <a:solidFill>
                <a:schemeClr val="dk1"/>
              </a:solidFill>
              <a:latin typeface="Black Ops One"/>
              <a:ea typeface="Black Ops One"/>
              <a:cs typeface="Black Ops One"/>
              <a:sym typeface="Black Ops One"/>
            </a:endParaRPr>
          </a:p>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LEADER</a:t>
            </a:r>
            <a:endParaRPr sz="1800">
              <a:solidFill>
                <a:schemeClr val="dk1"/>
              </a:solidFill>
              <a:latin typeface="Black Ops One"/>
              <a:ea typeface="Black Ops One"/>
              <a:cs typeface="Black Ops One"/>
              <a:sym typeface="Black Ops One"/>
            </a:endParaRPr>
          </a:p>
        </p:txBody>
      </p:sp>
      <p:sp>
        <p:nvSpPr>
          <p:cNvPr id="632" name="Google Shape;632;p61"/>
          <p:cNvSpPr txBox="1"/>
          <p:nvPr/>
        </p:nvSpPr>
        <p:spPr>
          <a:xfrm>
            <a:off x="3488700" y="1620300"/>
            <a:ext cx="2166600" cy="7389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STRATEGIC</a:t>
            </a:r>
            <a:endParaRPr sz="1800">
              <a:solidFill>
                <a:schemeClr val="dk1"/>
              </a:solidFill>
              <a:latin typeface="Black Ops One"/>
              <a:ea typeface="Black Ops One"/>
              <a:cs typeface="Black Ops One"/>
              <a:sym typeface="Black Ops One"/>
            </a:endParaRPr>
          </a:p>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LEADERS</a:t>
            </a:r>
            <a:endParaRPr sz="1800">
              <a:solidFill>
                <a:schemeClr val="dk1"/>
              </a:solidFill>
              <a:latin typeface="Black Ops One"/>
              <a:ea typeface="Black Ops One"/>
              <a:cs typeface="Black Ops One"/>
              <a:sym typeface="Black Ops One"/>
            </a:endParaRPr>
          </a:p>
        </p:txBody>
      </p:sp>
      <p:sp>
        <p:nvSpPr>
          <p:cNvPr id="633" name="Google Shape;633;p61"/>
          <p:cNvSpPr txBox="1"/>
          <p:nvPr/>
        </p:nvSpPr>
        <p:spPr>
          <a:xfrm>
            <a:off x="2986800" y="2422725"/>
            <a:ext cx="3170400" cy="7389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SENIOR</a:t>
            </a:r>
            <a:endParaRPr sz="1800">
              <a:solidFill>
                <a:schemeClr val="dk1"/>
              </a:solidFill>
              <a:latin typeface="Black Ops One"/>
              <a:ea typeface="Black Ops One"/>
              <a:cs typeface="Black Ops One"/>
              <a:sym typeface="Black Ops One"/>
            </a:endParaRPr>
          </a:p>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MANAGER</a:t>
            </a:r>
            <a:endParaRPr sz="1800">
              <a:solidFill>
                <a:schemeClr val="dk1"/>
              </a:solidFill>
              <a:latin typeface="Black Ops One"/>
              <a:ea typeface="Black Ops One"/>
              <a:cs typeface="Black Ops One"/>
              <a:sym typeface="Black Ops One"/>
            </a:endParaRPr>
          </a:p>
        </p:txBody>
      </p:sp>
      <p:sp>
        <p:nvSpPr>
          <p:cNvPr id="634" name="Google Shape;634;p61"/>
          <p:cNvSpPr txBox="1"/>
          <p:nvPr/>
        </p:nvSpPr>
        <p:spPr>
          <a:xfrm>
            <a:off x="2680800" y="3225150"/>
            <a:ext cx="3782400" cy="4617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MIDDLE MANAGER</a:t>
            </a:r>
            <a:endParaRPr sz="1800">
              <a:solidFill>
                <a:schemeClr val="dk1"/>
              </a:solidFill>
              <a:latin typeface="Black Ops One"/>
              <a:ea typeface="Black Ops One"/>
              <a:cs typeface="Black Ops One"/>
              <a:sym typeface="Black Ops One"/>
            </a:endParaRPr>
          </a:p>
        </p:txBody>
      </p:sp>
      <p:sp>
        <p:nvSpPr>
          <p:cNvPr id="635" name="Google Shape;635;p61"/>
          <p:cNvSpPr txBox="1"/>
          <p:nvPr/>
        </p:nvSpPr>
        <p:spPr>
          <a:xfrm>
            <a:off x="2137500" y="3750375"/>
            <a:ext cx="4869000" cy="4617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SUPERVISORS</a:t>
            </a:r>
            <a:endParaRPr sz="1800">
              <a:solidFill>
                <a:schemeClr val="dk1"/>
              </a:solidFill>
              <a:latin typeface="Black Ops One"/>
              <a:ea typeface="Black Ops One"/>
              <a:cs typeface="Black Ops One"/>
              <a:sym typeface="Black Ops One"/>
            </a:endParaRPr>
          </a:p>
        </p:txBody>
      </p:sp>
      <p:sp>
        <p:nvSpPr>
          <p:cNvPr id="636" name="Google Shape;636;p61"/>
          <p:cNvSpPr txBox="1"/>
          <p:nvPr/>
        </p:nvSpPr>
        <p:spPr>
          <a:xfrm>
            <a:off x="1046550" y="4275600"/>
            <a:ext cx="7050900" cy="461700"/>
          </a:xfrm>
          <a:prstGeom prst="rect">
            <a:avLst/>
          </a:prstGeom>
          <a:solidFill>
            <a:srgbClr val="B7B7B7"/>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Black Ops One"/>
                <a:ea typeface="Black Ops One"/>
                <a:cs typeface="Black Ops One"/>
                <a:sym typeface="Black Ops One"/>
              </a:rPr>
              <a:t>FOLLOWERS</a:t>
            </a:r>
            <a:endParaRPr sz="1800">
              <a:solidFill>
                <a:schemeClr val="dk1"/>
              </a:solidFill>
              <a:latin typeface="Black Ops One"/>
              <a:ea typeface="Black Ops One"/>
              <a:cs typeface="Black Ops One"/>
              <a:sym typeface="Black Ops One"/>
            </a:endParaRPr>
          </a:p>
        </p:txBody>
      </p:sp>
      <p:sp>
        <p:nvSpPr>
          <p:cNvPr id="637" name="Google Shape;637;p61"/>
          <p:cNvSpPr txBox="1"/>
          <p:nvPr/>
        </p:nvSpPr>
        <p:spPr>
          <a:xfrm>
            <a:off x="2399100" y="1790663"/>
            <a:ext cx="1089600" cy="461700"/>
          </a:xfrm>
          <a:prstGeom prst="rect">
            <a:avLst/>
          </a:prstGeom>
          <a:solidFill>
            <a:schemeClr val="lt1"/>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1/1000</a:t>
            </a:r>
            <a:endParaRPr sz="1800">
              <a:solidFill>
                <a:schemeClr val="dk1"/>
              </a:solidFill>
              <a:latin typeface="Black Ops One"/>
              <a:ea typeface="Black Ops One"/>
              <a:cs typeface="Black Ops One"/>
              <a:sym typeface="Black Ops One"/>
            </a:endParaRPr>
          </a:p>
        </p:txBody>
      </p:sp>
      <p:sp>
        <p:nvSpPr>
          <p:cNvPr id="638" name="Google Shape;638;p61"/>
          <p:cNvSpPr txBox="1"/>
          <p:nvPr/>
        </p:nvSpPr>
        <p:spPr>
          <a:xfrm>
            <a:off x="2080800" y="2561325"/>
            <a:ext cx="906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1/100</a:t>
            </a:r>
            <a:endParaRPr sz="1800">
              <a:solidFill>
                <a:schemeClr val="dk1"/>
              </a:solidFill>
              <a:latin typeface="Black Ops One"/>
              <a:ea typeface="Black Ops One"/>
              <a:cs typeface="Black Ops One"/>
              <a:sym typeface="Black Ops One"/>
            </a:endParaRPr>
          </a:p>
        </p:txBody>
      </p:sp>
      <p:sp>
        <p:nvSpPr>
          <p:cNvPr id="639" name="Google Shape;639;p61"/>
          <p:cNvSpPr txBox="1"/>
          <p:nvPr/>
        </p:nvSpPr>
        <p:spPr>
          <a:xfrm>
            <a:off x="1848300" y="3225175"/>
            <a:ext cx="8325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1/50</a:t>
            </a:r>
            <a:endParaRPr sz="1800">
              <a:solidFill>
                <a:schemeClr val="dk1"/>
              </a:solidFill>
              <a:latin typeface="Black Ops One"/>
              <a:ea typeface="Black Ops One"/>
              <a:cs typeface="Black Ops One"/>
              <a:sym typeface="Black Ops One"/>
            </a:endParaRPr>
          </a:p>
        </p:txBody>
      </p:sp>
      <p:sp>
        <p:nvSpPr>
          <p:cNvPr id="640" name="Google Shape;640;p61"/>
          <p:cNvSpPr txBox="1"/>
          <p:nvPr/>
        </p:nvSpPr>
        <p:spPr>
          <a:xfrm>
            <a:off x="1390800" y="3750388"/>
            <a:ext cx="746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1/10</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4" name="Shape 644"/>
        <p:cNvGrpSpPr/>
        <p:nvPr/>
      </p:nvGrpSpPr>
      <p:grpSpPr>
        <a:xfrm>
          <a:off x="0" y="0"/>
          <a:ext cx="0" cy="0"/>
          <a:chOff x="0" y="0"/>
          <a:chExt cx="0" cy="0"/>
        </a:xfrm>
      </p:grpSpPr>
      <p:sp>
        <p:nvSpPr>
          <p:cNvPr id="645" name="Google Shape;645;p62"/>
          <p:cNvSpPr txBox="1"/>
          <p:nvPr>
            <p:ph idx="1" type="subTitle"/>
          </p:nvPr>
        </p:nvSpPr>
        <p:spPr>
          <a:xfrm>
            <a:off x="311700" y="2175450"/>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WHAT DOES IT MEAN TO BE A LEADER IN THE KINGDOM?</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9" name="Shape 649"/>
        <p:cNvGrpSpPr/>
        <p:nvPr/>
      </p:nvGrpSpPr>
      <p:grpSpPr>
        <a:xfrm>
          <a:off x="0" y="0"/>
          <a:ext cx="0" cy="0"/>
          <a:chOff x="0" y="0"/>
          <a:chExt cx="0" cy="0"/>
        </a:xfrm>
      </p:grpSpPr>
      <p:sp>
        <p:nvSpPr>
          <p:cNvPr id="650" name="Google Shape;650;p63"/>
          <p:cNvSpPr txBox="1"/>
          <p:nvPr>
            <p:ph idx="1" type="subTitle"/>
          </p:nvPr>
        </p:nvSpPr>
        <p:spPr>
          <a:xfrm>
            <a:off x="311700" y="293775"/>
            <a:ext cx="8520600" cy="44190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Clr>
                <a:schemeClr val="dk1"/>
              </a:buClr>
              <a:buSzPts val="1100"/>
              <a:buFont typeface="Arial"/>
              <a:buNone/>
            </a:pPr>
            <a:r>
              <a:rPr b="1" lang="en" sz="2000">
                <a:highlight>
                  <a:srgbClr val="FFFFFF"/>
                </a:highlight>
              </a:rPr>
              <a:t>20 </a:t>
            </a:r>
            <a:r>
              <a:rPr lang="en" sz="2000">
                <a:highlight>
                  <a:srgbClr val="FFFFFF"/>
                </a:highlight>
              </a:rPr>
              <a:t>Then the mother of Zebedee’s sons approached him with her sons. She knelt down to ask him for something. </a:t>
            </a:r>
            <a:r>
              <a:rPr b="1" lang="en" sz="2000">
                <a:highlight>
                  <a:srgbClr val="FFFFFF"/>
                </a:highlight>
              </a:rPr>
              <a:t>21 </a:t>
            </a:r>
            <a:r>
              <a:rPr lang="en" sz="2000">
                <a:highlight>
                  <a:srgbClr val="FFFFFF"/>
                </a:highlight>
              </a:rPr>
              <a:t>“</a:t>
            </a:r>
            <a:r>
              <a:rPr lang="en" sz="2000">
                <a:solidFill>
                  <a:srgbClr val="FF0000"/>
                </a:solidFill>
                <a:highlight>
                  <a:srgbClr val="FFFFFF"/>
                </a:highlight>
              </a:rPr>
              <a:t>What do you want?</a:t>
            </a:r>
            <a:r>
              <a:rPr lang="en" sz="2000">
                <a:highlight>
                  <a:srgbClr val="FFFFFF"/>
                </a:highlight>
              </a:rPr>
              <a:t>” he asked her.</a:t>
            </a:r>
            <a:endParaRPr sz="2000">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lang="en" sz="2000">
                <a:highlight>
                  <a:srgbClr val="FFFFFF"/>
                </a:highlight>
              </a:rPr>
              <a:t>“Promise,” she said to him, “that these two sons of mine may sit, one on your right and the other on your left, in your kingdom.”</a:t>
            </a:r>
            <a:endParaRPr sz="2000">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b="1" lang="en" sz="2000">
                <a:highlight>
                  <a:srgbClr val="FFFFFF"/>
                </a:highlight>
              </a:rPr>
              <a:t>22 </a:t>
            </a:r>
            <a:r>
              <a:rPr lang="en" sz="2000">
                <a:highlight>
                  <a:srgbClr val="FFFFFF"/>
                </a:highlight>
              </a:rPr>
              <a:t>Jesus answered, “</a:t>
            </a:r>
            <a:r>
              <a:rPr lang="en" sz="2000">
                <a:solidFill>
                  <a:srgbClr val="FF0000"/>
                </a:solidFill>
                <a:highlight>
                  <a:srgbClr val="FFFFFF"/>
                </a:highlight>
              </a:rPr>
              <a:t>You don’t know what you’re asking. Are you able to drink the cup that I am about to drink?</a:t>
            </a:r>
            <a:r>
              <a:rPr lang="en" sz="2000">
                <a:highlight>
                  <a:srgbClr val="FFFFFF"/>
                </a:highlight>
              </a:rPr>
              <a:t>”</a:t>
            </a:r>
            <a:endParaRPr sz="2000">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lang="en" sz="2000">
                <a:highlight>
                  <a:srgbClr val="FFFFFF"/>
                </a:highlight>
              </a:rPr>
              <a:t>“We are able,” they said to him.</a:t>
            </a:r>
            <a:endParaRPr sz="2000">
              <a:highlight>
                <a:srgbClr val="FFFFFF"/>
              </a:highlight>
            </a:endParaRPr>
          </a:p>
          <a:p>
            <a:pPr indent="0" lvl="0" marL="0" rtl="0" algn="l">
              <a:spcBef>
                <a:spcPts val="120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ph type="ctrTitle"/>
          </p:nvPr>
        </p:nvSpPr>
        <p:spPr>
          <a:xfrm>
            <a:off x="364850" y="276450"/>
            <a:ext cx="8520600" cy="840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Clr>
                <a:schemeClr val="dk1"/>
              </a:buClr>
              <a:buSzPts val="990"/>
              <a:buFont typeface="Arial"/>
              <a:buNone/>
            </a:pPr>
            <a:r>
              <a:rPr lang="en" sz="3680"/>
              <a:t>THE PASSION OF THE CHRIST:</a:t>
            </a:r>
            <a:endParaRPr/>
          </a:p>
        </p:txBody>
      </p:sp>
      <p:sp>
        <p:nvSpPr>
          <p:cNvPr id="89" name="Google Shape;89;p19"/>
          <p:cNvSpPr txBox="1"/>
          <p:nvPr>
            <p:ph idx="1" type="subTitle"/>
          </p:nvPr>
        </p:nvSpPr>
        <p:spPr>
          <a:xfrm>
            <a:off x="311700" y="1471275"/>
            <a:ext cx="8520600" cy="3504900"/>
          </a:xfrm>
          <a:prstGeom prst="rect">
            <a:avLst/>
          </a:prstGeom>
        </p:spPr>
        <p:txBody>
          <a:bodyPr anchorCtr="0" anchor="t" bIns="91425" lIns="91425" spcFirstLastPara="1" rIns="91425" wrap="square" tIns="91425">
            <a:normAutofit lnSpcReduction="20000"/>
          </a:bodyPr>
          <a:lstStyle/>
          <a:p>
            <a:pPr indent="0" lvl="0" marL="0" rtl="0" algn="l">
              <a:lnSpc>
                <a:spcPct val="115000"/>
              </a:lnSpc>
              <a:spcBef>
                <a:spcPts val="1200"/>
              </a:spcBef>
              <a:spcAft>
                <a:spcPts val="0"/>
              </a:spcAft>
              <a:buClr>
                <a:schemeClr val="dk1"/>
              </a:buClr>
              <a:buSzPts val="1100"/>
              <a:buFont typeface="Arial"/>
              <a:buNone/>
            </a:pPr>
            <a:r>
              <a:rPr b="1" lang="en" sz="2564">
                <a:highlight>
                  <a:srgbClr val="FFFFFF"/>
                </a:highlight>
              </a:rPr>
              <a:t>11 </a:t>
            </a:r>
            <a:r>
              <a:rPr lang="en" sz="2564">
                <a:highlight>
                  <a:srgbClr val="FFFFFF"/>
                </a:highlight>
              </a:rPr>
              <a:t>“</a:t>
            </a:r>
            <a:r>
              <a:rPr lang="en" sz="2564">
                <a:solidFill>
                  <a:srgbClr val="FF0000"/>
                </a:solidFill>
                <a:highlight>
                  <a:srgbClr val="FFFFFF"/>
                </a:highlight>
              </a:rPr>
              <a:t>I have told you these things so that my joy may be in you and your joy may be complete</a:t>
            </a:r>
            <a:r>
              <a:rPr lang="en" sz="2564">
                <a:highlight>
                  <a:srgbClr val="FFFFFF"/>
                </a:highlight>
              </a:rPr>
              <a:t>.</a:t>
            </a:r>
            <a:endParaRPr sz="2564">
              <a:highlight>
                <a:srgbClr val="FFFFFF"/>
              </a:highlight>
            </a:endParaRPr>
          </a:p>
          <a:p>
            <a:pPr indent="0" lvl="0" marL="0" rtl="0" algn="l">
              <a:lnSpc>
                <a:spcPct val="115000"/>
              </a:lnSpc>
              <a:spcBef>
                <a:spcPts val="1200"/>
              </a:spcBef>
              <a:spcAft>
                <a:spcPts val="0"/>
              </a:spcAft>
              <a:buNone/>
            </a:pPr>
            <a:r>
              <a:rPr b="1" lang="en" sz="2564">
                <a:highlight>
                  <a:srgbClr val="FFFFFF"/>
                </a:highlight>
              </a:rPr>
              <a:t>12 </a:t>
            </a:r>
            <a:r>
              <a:rPr lang="en" sz="2564">
                <a:solidFill>
                  <a:srgbClr val="FF0000"/>
                </a:solidFill>
                <a:highlight>
                  <a:srgbClr val="FFFFFF"/>
                </a:highlight>
              </a:rPr>
              <a:t>This is my command: Love one another as I have loved you. </a:t>
            </a:r>
            <a:r>
              <a:rPr b="1" lang="en" sz="2564">
                <a:highlight>
                  <a:srgbClr val="FFFFFF"/>
                </a:highlight>
              </a:rPr>
              <a:t>13 </a:t>
            </a:r>
            <a:r>
              <a:rPr lang="en" sz="2564">
                <a:solidFill>
                  <a:srgbClr val="FF0000"/>
                </a:solidFill>
                <a:highlight>
                  <a:srgbClr val="FFFFFF"/>
                </a:highlight>
              </a:rPr>
              <a:t>No one has greater love than this: to lay down his life for his friends</a:t>
            </a:r>
            <a:r>
              <a:rPr lang="en" sz="2564">
                <a:highlight>
                  <a:srgbClr val="FFFFFF"/>
                </a:highlight>
              </a:rPr>
              <a:t>.”</a:t>
            </a:r>
            <a:endParaRPr sz="2564">
              <a:highlight>
                <a:srgbClr val="FFFFFF"/>
              </a:highlight>
            </a:endParaRPr>
          </a:p>
          <a:p>
            <a:pPr indent="0" lvl="0" marL="0" rtl="0" algn="l">
              <a:lnSpc>
                <a:spcPct val="115000"/>
              </a:lnSpc>
              <a:spcBef>
                <a:spcPts val="1200"/>
              </a:spcBef>
              <a:spcAft>
                <a:spcPts val="0"/>
              </a:spcAft>
              <a:buNone/>
            </a:pPr>
            <a:r>
              <a:t/>
            </a:r>
            <a:endParaRPr sz="2564">
              <a:highlight>
                <a:srgbClr val="FFFFFF"/>
              </a:highlight>
            </a:endParaRPr>
          </a:p>
          <a:p>
            <a:pPr indent="0" lvl="0" marL="0" rtl="0" algn="l">
              <a:lnSpc>
                <a:spcPct val="115000"/>
              </a:lnSpc>
              <a:spcBef>
                <a:spcPts val="1200"/>
              </a:spcBef>
              <a:spcAft>
                <a:spcPts val="1200"/>
              </a:spcAft>
              <a:buNone/>
            </a:pPr>
            <a:r>
              <a:rPr lang="en" sz="2564">
                <a:highlight>
                  <a:srgbClr val="FFFFFF"/>
                </a:highlight>
              </a:rPr>
              <a:t>JOHN 15:11-13</a:t>
            </a:r>
            <a:endParaRPr/>
          </a:p>
        </p:txBody>
      </p:sp>
      <p:sp>
        <p:nvSpPr>
          <p:cNvPr id="90" name="Google Shape;90;p19"/>
          <p:cNvSpPr/>
          <p:nvPr/>
        </p:nvSpPr>
        <p:spPr>
          <a:xfrm>
            <a:off x="7139245" y="3538414"/>
            <a:ext cx="1234500" cy="1228800"/>
          </a:xfrm>
          <a:prstGeom prst="ellipse">
            <a:avLst/>
          </a:prstGeom>
          <a:solidFill>
            <a:srgbClr val="B2AEB0">
              <a:alpha val="66670"/>
            </a:srgbClr>
          </a:solidFill>
          <a:ln>
            <a:noFill/>
          </a:ln>
          <a:effectLst>
            <a:outerShdw blurRad="76200" rotWithShape="0" dir="5400000" dist="50800">
              <a:srgbClr val="929292">
                <a:alpha val="22350"/>
              </a:srgbClr>
            </a:outerShdw>
          </a:effectLst>
        </p:spPr>
        <p:txBody>
          <a:bodyPr anchorCtr="0" anchor="ctr" bIns="38100" lIns="38100" spcFirstLastPara="1" rIns="38100" wrap="square" tIns="38100">
            <a:noAutofit/>
          </a:bodyPr>
          <a:lstStyle/>
          <a:p>
            <a:pPr indent="0" lvl="0" marL="25400" marR="2540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91" name="Google Shape;91;p19"/>
          <p:cNvSpPr txBox="1"/>
          <p:nvPr/>
        </p:nvSpPr>
        <p:spPr>
          <a:xfrm>
            <a:off x="7139250" y="3921975"/>
            <a:ext cx="132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PASSION</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4" name="Shape 654"/>
        <p:cNvGrpSpPr/>
        <p:nvPr/>
      </p:nvGrpSpPr>
      <p:grpSpPr>
        <a:xfrm>
          <a:off x="0" y="0"/>
          <a:ext cx="0" cy="0"/>
          <a:chOff x="0" y="0"/>
          <a:chExt cx="0" cy="0"/>
        </a:xfrm>
      </p:grpSpPr>
      <p:sp>
        <p:nvSpPr>
          <p:cNvPr id="655" name="Google Shape;655;p64"/>
          <p:cNvSpPr txBox="1"/>
          <p:nvPr>
            <p:ph idx="1" type="subTitle"/>
          </p:nvPr>
        </p:nvSpPr>
        <p:spPr>
          <a:xfrm>
            <a:off x="311700" y="318275"/>
            <a:ext cx="8520600" cy="43824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Clr>
                <a:schemeClr val="dk1"/>
              </a:buClr>
              <a:buSzPts val="1100"/>
              <a:buFont typeface="Arial"/>
              <a:buNone/>
            </a:pPr>
            <a:r>
              <a:rPr b="1" lang="en" sz="2100">
                <a:highlight>
                  <a:srgbClr val="FFFFFF"/>
                </a:highlight>
              </a:rPr>
              <a:t>23 </a:t>
            </a:r>
            <a:r>
              <a:rPr lang="en" sz="2100">
                <a:highlight>
                  <a:srgbClr val="FFFFFF"/>
                </a:highlight>
              </a:rPr>
              <a:t>He told them, “</a:t>
            </a:r>
            <a:r>
              <a:rPr lang="en" sz="2100">
                <a:solidFill>
                  <a:srgbClr val="FF0000"/>
                </a:solidFill>
                <a:highlight>
                  <a:srgbClr val="FFFFFF"/>
                </a:highlight>
              </a:rPr>
              <a:t>You will indeed drink my cup, but to sit at my right and left is not mine to give; instead, it is for those for whom it has been prepared by my Father</a:t>
            </a:r>
            <a:r>
              <a:rPr lang="en" sz="2100">
                <a:highlight>
                  <a:srgbClr val="FFFFFF"/>
                </a:highlight>
              </a:rPr>
              <a:t>.”</a:t>
            </a:r>
            <a:endParaRPr sz="2100">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b="1" lang="en" sz="2100">
                <a:highlight>
                  <a:srgbClr val="FFFFFF"/>
                </a:highlight>
              </a:rPr>
              <a:t>24 </a:t>
            </a:r>
            <a:r>
              <a:rPr lang="en" sz="2100">
                <a:highlight>
                  <a:srgbClr val="FFFFFF"/>
                </a:highlight>
              </a:rPr>
              <a:t>When the ten disciples heard this, they became indignant with the two brothers. </a:t>
            </a:r>
            <a:r>
              <a:rPr b="1" lang="en" sz="2100">
                <a:highlight>
                  <a:srgbClr val="FFFFFF"/>
                </a:highlight>
              </a:rPr>
              <a:t>25 </a:t>
            </a:r>
            <a:r>
              <a:rPr lang="en" sz="2100">
                <a:highlight>
                  <a:srgbClr val="FFFFFF"/>
                </a:highlight>
              </a:rPr>
              <a:t>Jesus called them over and said, “</a:t>
            </a:r>
            <a:r>
              <a:rPr lang="en" sz="2100">
                <a:solidFill>
                  <a:srgbClr val="FF0000"/>
                </a:solidFill>
                <a:highlight>
                  <a:srgbClr val="FFFFFF"/>
                </a:highlight>
              </a:rPr>
              <a:t>You know that the rulers of the Gentiles lord it over them, and those in high positions act as tyrants over them. </a:t>
            </a:r>
            <a:r>
              <a:rPr b="1" lang="en" sz="2100">
                <a:highlight>
                  <a:srgbClr val="FFFFFF"/>
                </a:highlight>
              </a:rPr>
              <a:t>26</a:t>
            </a:r>
            <a:r>
              <a:rPr b="1" lang="en" sz="2100">
                <a:solidFill>
                  <a:srgbClr val="FF0000"/>
                </a:solidFill>
                <a:highlight>
                  <a:srgbClr val="FFFFFF"/>
                </a:highlight>
              </a:rPr>
              <a:t> </a:t>
            </a:r>
            <a:r>
              <a:rPr lang="en" sz="2100">
                <a:solidFill>
                  <a:srgbClr val="FF0000"/>
                </a:solidFill>
                <a:highlight>
                  <a:srgbClr val="FFFFFF"/>
                </a:highlight>
              </a:rPr>
              <a:t>It must not be like that among you</a:t>
            </a:r>
            <a:r>
              <a:rPr lang="en" sz="2100">
                <a:highlight>
                  <a:srgbClr val="FFFFFF"/>
                </a:highlight>
              </a:rPr>
              <a:t>.</a:t>
            </a:r>
            <a:endParaRPr sz="2100">
              <a:highlight>
                <a:srgbClr val="FFFFFF"/>
              </a:highlight>
            </a:endParaRPr>
          </a:p>
          <a:p>
            <a:pPr indent="0" lvl="0" marL="0" rtl="0" algn="ctr">
              <a:spcBef>
                <a:spcPts val="1200"/>
              </a:spcBef>
              <a:spcAft>
                <a:spcPts val="0"/>
              </a:spcAft>
              <a:buNone/>
            </a:pPr>
            <a:r>
              <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9" name="Shape 659"/>
        <p:cNvGrpSpPr/>
        <p:nvPr/>
      </p:nvGrpSpPr>
      <p:grpSpPr>
        <a:xfrm>
          <a:off x="0" y="0"/>
          <a:ext cx="0" cy="0"/>
          <a:chOff x="0" y="0"/>
          <a:chExt cx="0" cy="0"/>
        </a:xfrm>
      </p:grpSpPr>
      <p:sp>
        <p:nvSpPr>
          <p:cNvPr id="660" name="Google Shape;660;p65"/>
          <p:cNvSpPr txBox="1"/>
          <p:nvPr>
            <p:ph idx="1" type="subTitle"/>
          </p:nvPr>
        </p:nvSpPr>
        <p:spPr>
          <a:xfrm>
            <a:off x="311700" y="306025"/>
            <a:ext cx="8520600" cy="4467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000">
              <a:solidFill>
                <a:srgbClr val="FF0000"/>
              </a:solidFill>
              <a:highlight>
                <a:srgbClr val="FFFFFF"/>
              </a:highlight>
            </a:endParaRPr>
          </a:p>
          <a:p>
            <a:pPr indent="0" lvl="0" marL="0" rtl="0" algn="l">
              <a:spcBef>
                <a:spcPts val="0"/>
              </a:spcBef>
              <a:spcAft>
                <a:spcPts val="0"/>
              </a:spcAft>
              <a:buNone/>
            </a:pPr>
            <a:r>
              <a:t/>
            </a:r>
            <a:endParaRPr sz="2000">
              <a:solidFill>
                <a:srgbClr val="FF0000"/>
              </a:solidFill>
              <a:highlight>
                <a:srgbClr val="FFFFFF"/>
              </a:highlight>
            </a:endParaRPr>
          </a:p>
          <a:p>
            <a:pPr indent="0" lvl="0" marL="0" rtl="0" algn="l">
              <a:spcBef>
                <a:spcPts val="0"/>
              </a:spcBef>
              <a:spcAft>
                <a:spcPts val="0"/>
              </a:spcAft>
              <a:buNone/>
            </a:pPr>
            <a:r>
              <a:rPr lang="en" sz="2000">
                <a:solidFill>
                  <a:srgbClr val="FF0000"/>
                </a:solidFill>
                <a:highlight>
                  <a:srgbClr val="FFFFFF"/>
                </a:highlight>
              </a:rPr>
              <a:t>On the contrary, whoever wants to become great among you must be your servant, </a:t>
            </a:r>
            <a:r>
              <a:rPr b="1" lang="en" sz="2000">
                <a:highlight>
                  <a:srgbClr val="FFFFFF"/>
                </a:highlight>
              </a:rPr>
              <a:t>27 </a:t>
            </a:r>
            <a:r>
              <a:rPr lang="en" sz="2000">
                <a:solidFill>
                  <a:srgbClr val="FF0000"/>
                </a:solidFill>
                <a:highlight>
                  <a:srgbClr val="FFFFFF"/>
                </a:highlight>
              </a:rPr>
              <a:t>and whoever wants to be first among you must be your slave; </a:t>
            </a:r>
            <a:r>
              <a:rPr b="1" lang="en" sz="2000">
                <a:highlight>
                  <a:srgbClr val="FFFFFF"/>
                </a:highlight>
              </a:rPr>
              <a:t>28</a:t>
            </a:r>
            <a:r>
              <a:rPr b="1" lang="en" sz="2000">
                <a:solidFill>
                  <a:srgbClr val="FF0000"/>
                </a:solidFill>
                <a:highlight>
                  <a:srgbClr val="FFFFFF"/>
                </a:highlight>
              </a:rPr>
              <a:t> </a:t>
            </a:r>
            <a:r>
              <a:rPr lang="en" sz="2000">
                <a:solidFill>
                  <a:srgbClr val="FF0000"/>
                </a:solidFill>
                <a:highlight>
                  <a:srgbClr val="FFFFFF"/>
                </a:highlight>
              </a:rPr>
              <a:t>just as the Son of Man did not come to be served, but to serve, and to give his life as a ransom for many</a:t>
            </a:r>
            <a:r>
              <a:rPr lang="en" sz="2000">
                <a:highlight>
                  <a:srgbClr val="FFFFFF"/>
                </a:highlight>
              </a:rPr>
              <a:t>.”</a:t>
            </a:r>
            <a:endParaRPr sz="2000">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t/>
            </a:r>
            <a:endParaRPr sz="2000">
              <a:highlight>
                <a:srgbClr val="FFFFFF"/>
              </a:highlight>
            </a:endParaRPr>
          </a:p>
          <a:p>
            <a:pPr indent="0" lvl="0" marL="0" rtl="0" algn="l">
              <a:spcBef>
                <a:spcPts val="0"/>
              </a:spcBef>
              <a:spcAft>
                <a:spcPts val="0"/>
              </a:spcAft>
              <a:buNone/>
            </a:pPr>
            <a:r>
              <a:rPr lang="en" sz="2000">
                <a:highlight>
                  <a:srgbClr val="FFFFFF"/>
                </a:highlight>
              </a:rPr>
              <a:t>MATTHEW 20:20-28</a:t>
            </a:r>
            <a:endParaRPr sz="2000">
              <a:highlight>
                <a:srgbClr val="FFFFFF"/>
              </a:highlight>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4" name="Shape 664"/>
        <p:cNvGrpSpPr/>
        <p:nvPr/>
      </p:nvGrpSpPr>
      <p:grpSpPr>
        <a:xfrm>
          <a:off x="0" y="0"/>
          <a:ext cx="0" cy="0"/>
          <a:chOff x="0" y="0"/>
          <a:chExt cx="0" cy="0"/>
        </a:xfrm>
      </p:grpSpPr>
      <p:sp>
        <p:nvSpPr>
          <p:cNvPr id="665" name="Google Shape;665;p66"/>
          <p:cNvSpPr txBox="1"/>
          <p:nvPr>
            <p:ph type="ctrTitle"/>
          </p:nvPr>
        </p:nvSpPr>
        <p:spPr>
          <a:xfrm>
            <a:off x="311700" y="744575"/>
            <a:ext cx="8520600" cy="1018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3400"/>
              <a:t>THE </a:t>
            </a:r>
            <a:r>
              <a:rPr lang="en" sz="3400"/>
              <a:t>KINGDOM</a:t>
            </a:r>
            <a:r>
              <a:rPr lang="en" sz="3400"/>
              <a:t> LEADERSHIP </a:t>
            </a:r>
            <a:endParaRPr sz="3400"/>
          </a:p>
          <a:p>
            <a:pPr indent="0" lvl="0" marL="0" rtl="0" algn="ctr">
              <a:spcBef>
                <a:spcPts val="0"/>
              </a:spcBef>
              <a:spcAft>
                <a:spcPts val="0"/>
              </a:spcAft>
              <a:buSzPts val="990"/>
              <a:buNone/>
            </a:pPr>
            <a:r>
              <a:rPr lang="en" sz="3400"/>
              <a:t>PARADIGM SHIFT:</a:t>
            </a:r>
            <a:endParaRPr sz="3400"/>
          </a:p>
        </p:txBody>
      </p:sp>
      <p:sp>
        <p:nvSpPr>
          <p:cNvPr id="666" name="Google Shape;666;p66"/>
          <p:cNvSpPr txBox="1"/>
          <p:nvPr>
            <p:ph idx="1" type="subTitle"/>
          </p:nvPr>
        </p:nvSpPr>
        <p:spPr>
          <a:xfrm>
            <a:off x="311700" y="2129925"/>
            <a:ext cx="8520600" cy="1496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3400"/>
              <a:t>AUTHORITY &gt; INFLUENCE</a:t>
            </a:r>
            <a:endParaRPr sz="3400"/>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0" name="Shape 670"/>
        <p:cNvGrpSpPr/>
        <p:nvPr/>
      </p:nvGrpSpPr>
      <p:grpSpPr>
        <a:xfrm>
          <a:off x="0" y="0"/>
          <a:ext cx="0" cy="0"/>
          <a:chOff x="0" y="0"/>
          <a:chExt cx="0" cy="0"/>
        </a:xfrm>
      </p:grpSpPr>
      <p:sp>
        <p:nvSpPr>
          <p:cNvPr id="671" name="Google Shape;671;p67"/>
          <p:cNvSpPr txBox="1"/>
          <p:nvPr>
            <p:ph type="ctrTitle"/>
          </p:nvPr>
        </p:nvSpPr>
        <p:spPr>
          <a:xfrm>
            <a:off x="177050" y="267175"/>
            <a:ext cx="8520600" cy="993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500"/>
              <a:t>WHAT IS INFLUENCE?</a:t>
            </a:r>
            <a:endParaRPr sz="3500"/>
          </a:p>
        </p:txBody>
      </p:sp>
      <p:sp>
        <p:nvSpPr>
          <p:cNvPr id="672" name="Google Shape;672;p67"/>
          <p:cNvSpPr txBox="1"/>
          <p:nvPr>
            <p:ph idx="1" type="subTitle"/>
          </p:nvPr>
        </p:nvSpPr>
        <p:spPr>
          <a:xfrm>
            <a:off x="1101675" y="1150650"/>
            <a:ext cx="7730700" cy="3476400"/>
          </a:xfrm>
          <a:prstGeom prst="rect">
            <a:avLst/>
          </a:prstGeom>
        </p:spPr>
        <p:txBody>
          <a:bodyPr anchorCtr="0" anchor="t" bIns="91425" lIns="91425" spcFirstLastPara="1" rIns="91425" wrap="square" tIns="91425">
            <a:normAutofit fontScale="85000" lnSpcReduction="20000"/>
          </a:bodyPr>
          <a:lstStyle/>
          <a:p>
            <a:pPr indent="-379730" lvl="0" marL="457200" rtl="0" algn="l">
              <a:lnSpc>
                <a:spcPct val="150000"/>
              </a:lnSpc>
              <a:spcBef>
                <a:spcPts val="0"/>
              </a:spcBef>
              <a:spcAft>
                <a:spcPts val="0"/>
              </a:spcAft>
              <a:buSzPct val="100000"/>
              <a:buChar char="●"/>
            </a:pPr>
            <a:r>
              <a:rPr lang="en"/>
              <a:t>AN EMANATION OF SPIRITUAL OR MORAL FORCE</a:t>
            </a:r>
            <a:endParaRPr/>
          </a:p>
          <a:p>
            <a:pPr indent="-379730" lvl="0" marL="457200" rtl="0" algn="l">
              <a:lnSpc>
                <a:spcPct val="150000"/>
              </a:lnSpc>
              <a:spcBef>
                <a:spcPts val="0"/>
              </a:spcBef>
              <a:spcAft>
                <a:spcPts val="0"/>
              </a:spcAft>
              <a:buSzPct val="100000"/>
              <a:buChar char="●"/>
            </a:pPr>
            <a:r>
              <a:rPr lang="en"/>
              <a:t>THE ACT OR POWER OF PRODUCING AN EFFECT WITHOUT APPARENT EXERTION OF FORCE OR DIRECT EXERCISE OF COMMAND</a:t>
            </a:r>
            <a:endParaRPr/>
          </a:p>
          <a:p>
            <a:pPr indent="-379730" lvl="0" marL="457200" rtl="0" algn="l">
              <a:lnSpc>
                <a:spcPct val="150000"/>
              </a:lnSpc>
              <a:spcBef>
                <a:spcPts val="0"/>
              </a:spcBef>
              <a:spcAft>
                <a:spcPts val="0"/>
              </a:spcAft>
              <a:buSzPct val="100000"/>
              <a:buChar char="●"/>
            </a:pPr>
            <a:r>
              <a:rPr lang="en"/>
              <a:t>THE POWER OR CAPACITY OF CAUSING AN EFFECT IN INDIRECT OR INTANGIBLE WAYS</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6" name="Shape 676"/>
        <p:cNvGrpSpPr/>
        <p:nvPr/>
      </p:nvGrpSpPr>
      <p:grpSpPr>
        <a:xfrm>
          <a:off x="0" y="0"/>
          <a:ext cx="0" cy="0"/>
          <a:chOff x="0" y="0"/>
          <a:chExt cx="0" cy="0"/>
        </a:xfrm>
      </p:grpSpPr>
      <p:sp>
        <p:nvSpPr>
          <p:cNvPr id="677" name="Google Shape;677;p68"/>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3600"/>
              <a:t>TWO OPTIONS FOR YOUR</a:t>
            </a:r>
            <a:endParaRPr sz="3600"/>
          </a:p>
          <a:p>
            <a:pPr indent="0" lvl="0" marL="0" rtl="0" algn="ctr">
              <a:spcBef>
                <a:spcPts val="0"/>
              </a:spcBef>
              <a:spcAft>
                <a:spcPts val="0"/>
              </a:spcAft>
              <a:buNone/>
            </a:pPr>
            <a:r>
              <a:rPr lang="en" sz="3600"/>
              <a:t>LEADERSHIP FOCUS:</a:t>
            </a:r>
            <a:endParaRPr sz="3600"/>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1" name="Shape 681"/>
        <p:cNvGrpSpPr/>
        <p:nvPr/>
      </p:nvGrpSpPr>
      <p:grpSpPr>
        <a:xfrm>
          <a:off x="0" y="0"/>
          <a:ext cx="0" cy="0"/>
          <a:chOff x="0" y="0"/>
          <a:chExt cx="0" cy="0"/>
        </a:xfrm>
      </p:grpSpPr>
      <p:sp>
        <p:nvSpPr>
          <p:cNvPr id="682" name="Google Shape;682;p69"/>
          <p:cNvSpPr txBox="1"/>
          <p:nvPr>
            <p:ph type="ctrTitle"/>
          </p:nvPr>
        </p:nvSpPr>
        <p:spPr>
          <a:xfrm>
            <a:off x="311700" y="744575"/>
            <a:ext cx="3348300" cy="1275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3000"/>
              <a:t>COMPETE FOR AUTHORITY</a:t>
            </a:r>
            <a:endParaRPr sz="3000"/>
          </a:p>
        </p:txBody>
      </p:sp>
      <p:sp>
        <p:nvSpPr>
          <p:cNvPr id="683" name="Google Shape;683;p69"/>
          <p:cNvSpPr txBox="1"/>
          <p:nvPr>
            <p:ph idx="1" type="subTitle"/>
          </p:nvPr>
        </p:nvSpPr>
        <p:spPr>
          <a:xfrm>
            <a:off x="311700" y="2834125"/>
            <a:ext cx="2907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POTENTIAL: LIMITED</a:t>
            </a:r>
            <a:endParaRPr/>
          </a:p>
        </p:txBody>
      </p:sp>
      <p:sp>
        <p:nvSpPr>
          <p:cNvPr id="684" name="Google Shape;684;p69"/>
          <p:cNvSpPr/>
          <p:nvPr/>
        </p:nvSpPr>
        <p:spPr>
          <a:xfrm>
            <a:off x="5618013" y="20807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85" name="Google Shape;685;p69"/>
          <p:cNvSpPr/>
          <p:nvPr/>
        </p:nvSpPr>
        <p:spPr>
          <a:xfrm>
            <a:off x="7582025" y="174525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86" name="Google Shape;686;p69"/>
          <p:cNvSpPr/>
          <p:nvPr/>
        </p:nvSpPr>
        <p:spPr>
          <a:xfrm>
            <a:off x="5618013" y="174525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87" name="Google Shape;687;p69"/>
          <p:cNvSpPr/>
          <p:nvPr/>
        </p:nvSpPr>
        <p:spPr>
          <a:xfrm>
            <a:off x="3654000" y="174525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88" name="Google Shape;688;p69"/>
          <p:cNvSpPr/>
          <p:nvPr/>
        </p:nvSpPr>
        <p:spPr>
          <a:xfrm>
            <a:off x="6141300" y="328240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89" name="Google Shape;689;p69"/>
          <p:cNvSpPr/>
          <p:nvPr/>
        </p:nvSpPr>
        <p:spPr>
          <a:xfrm>
            <a:off x="5098350" y="328240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90" name="Google Shape;690;p69"/>
          <p:cNvSpPr/>
          <p:nvPr/>
        </p:nvSpPr>
        <p:spPr>
          <a:xfrm>
            <a:off x="4055413" y="328240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91" name="Google Shape;691;p69"/>
          <p:cNvSpPr/>
          <p:nvPr/>
        </p:nvSpPr>
        <p:spPr>
          <a:xfrm>
            <a:off x="3012475" y="328242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92" name="Google Shape;692;p69"/>
          <p:cNvSpPr/>
          <p:nvPr/>
        </p:nvSpPr>
        <p:spPr>
          <a:xfrm>
            <a:off x="8059450" y="328240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93" name="Google Shape;693;p69"/>
          <p:cNvSpPr/>
          <p:nvPr/>
        </p:nvSpPr>
        <p:spPr>
          <a:xfrm>
            <a:off x="7100375" y="328240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94" name="Google Shape;694;p69"/>
          <p:cNvSpPr/>
          <p:nvPr/>
        </p:nvSpPr>
        <p:spPr>
          <a:xfrm rot="5400000">
            <a:off x="5742813" y="1123663"/>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95" name="Google Shape;695;p69"/>
          <p:cNvSpPr/>
          <p:nvPr/>
        </p:nvSpPr>
        <p:spPr>
          <a:xfrm rot="5400000">
            <a:off x="7706813" y="1123663"/>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96" name="Google Shape;696;p69"/>
          <p:cNvSpPr/>
          <p:nvPr/>
        </p:nvSpPr>
        <p:spPr>
          <a:xfrm rot="5400000">
            <a:off x="3778813" y="1123663"/>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cxnSp>
        <p:nvCxnSpPr>
          <p:cNvPr id="697" name="Google Shape;697;p69"/>
          <p:cNvCxnSpPr/>
          <p:nvPr/>
        </p:nvCxnSpPr>
        <p:spPr>
          <a:xfrm flipH="1" rot="10800000">
            <a:off x="4033113" y="1160413"/>
            <a:ext cx="3933600" cy="5700"/>
          </a:xfrm>
          <a:prstGeom prst="straightConnector1">
            <a:avLst/>
          </a:prstGeom>
          <a:noFill/>
          <a:ln cap="flat" cmpd="sng" w="38100">
            <a:solidFill>
              <a:schemeClr val="dk2"/>
            </a:solidFill>
            <a:prstDash val="solid"/>
            <a:round/>
            <a:headEnd len="med" w="med" type="none"/>
            <a:tailEnd len="med" w="med" type="none"/>
          </a:ln>
        </p:spPr>
      </p:cxnSp>
      <p:sp>
        <p:nvSpPr>
          <p:cNvPr id="698" name="Google Shape;698;p69"/>
          <p:cNvSpPr/>
          <p:nvPr/>
        </p:nvSpPr>
        <p:spPr>
          <a:xfrm rot="5400000">
            <a:off x="3137263" y="2660825"/>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699" name="Google Shape;699;p69"/>
          <p:cNvSpPr/>
          <p:nvPr/>
        </p:nvSpPr>
        <p:spPr>
          <a:xfrm rot="5400000">
            <a:off x="4180200" y="2660813"/>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00" name="Google Shape;700;p69"/>
          <p:cNvSpPr/>
          <p:nvPr/>
        </p:nvSpPr>
        <p:spPr>
          <a:xfrm rot="5400000">
            <a:off x="5223113" y="2660813"/>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01" name="Google Shape;701;p69"/>
          <p:cNvSpPr/>
          <p:nvPr/>
        </p:nvSpPr>
        <p:spPr>
          <a:xfrm rot="5400000">
            <a:off x="6266038" y="2660813"/>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02" name="Google Shape;702;p69"/>
          <p:cNvSpPr/>
          <p:nvPr/>
        </p:nvSpPr>
        <p:spPr>
          <a:xfrm rot="5400000">
            <a:off x="7225163" y="2660813"/>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03" name="Google Shape;703;p69"/>
          <p:cNvSpPr/>
          <p:nvPr/>
        </p:nvSpPr>
        <p:spPr>
          <a:xfrm rot="5400000">
            <a:off x="8184288" y="2660813"/>
            <a:ext cx="514200" cy="587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cxnSp>
        <p:nvCxnSpPr>
          <p:cNvPr id="704" name="Google Shape;704;p69"/>
          <p:cNvCxnSpPr/>
          <p:nvPr/>
        </p:nvCxnSpPr>
        <p:spPr>
          <a:xfrm>
            <a:off x="3353138" y="2697563"/>
            <a:ext cx="1139400" cy="6300"/>
          </a:xfrm>
          <a:prstGeom prst="straightConnector1">
            <a:avLst/>
          </a:prstGeom>
          <a:noFill/>
          <a:ln cap="flat" cmpd="sng" w="38100">
            <a:solidFill>
              <a:schemeClr val="dk2"/>
            </a:solidFill>
            <a:prstDash val="solid"/>
            <a:round/>
            <a:headEnd len="med" w="med" type="none"/>
            <a:tailEnd len="med" w="med" type="none"/>
          </a:ln>
        </p:spPr>
      </p:cxnSp>
      <p:cxnSp>
        <p:nvCxnSpPr>
          <p:cNvPr id="705" name="Google Shape;705;p69"/>
          <p:cNvCxnSpPr/>
          <p:nvPr/>
        </p:nvCxnSpPr>
        <p:spPr>
          <a:xfrm>
            <a:off x="5390075" y="2697563"/>
            <a:ext cx="1139400" cy="6300"/>
          </a:xfrm>
          <a:prstGeom prst="straightConnector1">
            <a:avLst/>
          </a:prstGeom>
          <a:noFill/>
          <a:ln cap="flat" cmpd="sng" w="38100">
            <a:solidFill>
              <a:schemeClr val="dk2"/>
            </a:solidFill>
            <a:prstDash val="solid"/>
            <a:round/>
            <a:headEnd len="med" w="med" type="none"/>
            <a:tailEnd len="med" w="med" type="none"/>
          </a:ln>
        </p:spPr>
      </p:cxnSp>
      <p:cxnSp>
        <p:nvCxnSpPr>
          <p:cNvPr id="706" name="Google Shape;706;p69"/>
          <p:cNvCxnSpPr/>
          <p:nvPr/>
        </p:nvCxnSpPr>
        <p:spPr>
          <a:xfrm>
            <a:off x="7394213" y="2697563"/>
            <a:ext cx="1139400" cy="6300"/>
          </a:xfrm>
          <a:prstGeom prst="straightConnector1">
            <a:avLst/>
          </a:prstGeom>
          <a:noFill/>
          <a:ln cap="flat" cmpd="sng" w="38100">
            <a:solidFill>
              <a:schemeClr val="dk2"/>
            </a:solidFill>
            <a:prstDash val="solid"/>
            <a:round/>
            <a:headEnd len="med" w="med" type="none"/>
            <a:tailEnd len="med" w="med" type="none"/>
          </a:ln>
        </p:spPr>
      </p:cxn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0" name="Shape 710"/>
        <p:cNvGrpSpPr/>
        <p:nvPr/>
      </p:nvGrpSpPr>
      <p:grpSpPr>
        <a:xfrm>
          <a:off x="0" y="0"/>
          <a:ext cx="0" cy="0"/>
          <a:chOff x="0" y="0"/>
          <a:chExt cx="0" cy="0"/>
        </a:xfrm>
      </p:grpSpPr>
      <p:sp>
        <p:nvSpPr>
          <p:cNvPr id="711" name="Google Shape;711;p70"/>
          <p:cNvSpPr txBox="1"/>
          <p:nvPr>
            <p:ph type="ctrTitle"/>
          </p:nvPr>
        </p:nvSpPr>
        <p:spPr>
          <a:xfrm>
            <a:off x="311705" y="744575"/>
            <a:ext cx="3018000" cy="205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t>GROW YOUR</a:t>
            </a:r>
            <a:endParaRPr sz="3000"/>
          </a:p>
          <a:p>
            <a:pPr indent="0" lvl="0" marL="0" rtl="0" algn="l">
              <a:spcBef>
                <a:spcPts val="0"/>
              </a:spcBef>
              <a:spcAft>
                <a:spcPts val="0"/>
              </a:spcAft>
              <a:buNone/>
            </a:pPr>
            <a:r>
              <a:rPr lang="en" sz="3000"/>
              <a:t>INFLUENCE</a:t>
            </a:r>
            <a:endParaRPr sz="3000"/>
          </a:p>
        </p:txBody>
      </p:sp>
      <p:sp>
        <p:nvSpPr>
          <p:cNvPr id="712" name="Google Shape;712;p70"/>
          <p:cNvSpPr txBox="1"/>
          <p:nvPr>
            <p:ph idx="1" type="subTitle"/>
          </p:nvPr>
        </p:nvSpPr>
        <p:spPr>
          <a:xfrm>
            <a:off x="311700" y="2834125"/>
            <a:ext cx="30180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POTENTIAL:  UNLIMITED</a:t>
            </a:r>
            <a:endParaRPr/>
          </a:p>
        </p:txBody>
      </p:sp>
      <p:sp>
        <p:nvSpPr>
          <p:cNvPr id="713" name="Google Shape;713;p70"/>
          <p:cNvSpPr/>
          <p:nvPr/>
        </p:nvSpPr>
        <p:spPr>
          <a:xfrm>
            <a:off x="5269725" y="362672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14" name="Google Shape;714;p70"/>
          <p:cNvSpPr/>
          <p:nvPr/>
        </p:nvSpPr>
        <p:spPr>
          <a:xfrm>
            <a:off x="3988050" y="283412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15" name="Google Shape;715;p70"/>
          <p:cNvSpPr/>
          <p:nvPr/>
        </p:nvSpPr>
        <p:spPr>
          <a:xfrm>
            <a:off x="3224250" y="167552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16" name="Google Shape;716;p70"/>
          <p:cNvSpPr/>
          <p:nvPr/>
        </p:nvSpPr>
        <p:spPr>
          <a:xfrm>
            <a:off x="4249238" y="65487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17" name="Google Shape;717;p70"/>
          <p:cNvSpPr/>
          <p:nvPr/>
        </p:nvSpPr>
        <p:spPr>
          <a:xfrm>
            <a:off x="7042200" y="336562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18" name="Google Shape;718;p70"/>
          <p:cNvSpPr/>
          <p:nvPr/>
        </p:nvSpPr>
        <p:spPr>
          <a:xfrm>
            <a:off x="7745450" y="195242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19" name="Google Shape;719;p70"/>
          <p:cNvSpPr/>
          <p:nvPr/>
        </p:nvSpPr>
        <p:spPr>
          <a:xfrm>
            <a:off x="7359275" y="79382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0" name="Google Shape;720;p70"/>
          <p:cNvSpPr/>
          <p:nvPr/>
        </p:nvSpPr>
        <p:spPr>
          <a:xfrm>
            <a:off x="5932575" y="211775"/>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1" name="Google Shape;721;p70"/>
          <p:cNvSpPr/>
          <p:nvPr/>
        </p:nvSpPr>
        <p:spPr>
          <a:xfrm>
            <a:off x="5707950" y="1784100"/>
            <a:ext cx="763800" cy="881700"/>
          </a:xfrm>
          <a:prstGeom prst="star6">
            <a:avLst>
              <a:gd fmla="val 28868" name="adj"/>
              <a:gd fmla="val 115470" name="hf"/>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2" name="Google Shape;722;p70"/>
          <p:cNvSpPr/>
          <p:nvPr/>
        </p:nvSpPr>
        <p:spPr>
          <a:xfrm rot="2968397">
            <a:off x="6171899" y="2801931"/>
            <a:ext cx="1174972" cy="325982"/>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3" name="Google Shape;723;p70"/>
          <p:cNvSpPr/>
          <p:nvPr/>
        </p:nvSpPr>
        <p:spPr>
          <a:xfrm rot="542921">
            <a:off x="6612645" y="2155726"/>
            <a:ext cx="1175023" cy="325666"/>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4" name="Google Shape;724;p70"/>
          <p:cNvSpPr/>
          <p:nvPr/>
        </p:nvSpPr>
        <p:spPr>
          <a:xfrm rot="6197335">
            <a:off x="5355703" y="3040635"/>
            <a:ext cx="976240" cy="32578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5" name="Google Shape;725;p70"/>
          <p:cNvSpPr/>
          <p:nvPr/>
        </p:nvSpPr>
        <p:spPr>
          <a:xfrm rot="9168416">
            <a:off x="4588756" y="2591962"/>
            <a:ext cx="1175080" cy="325769"/>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6" name="Google Shape;726;p70"/>
          <p:cNvSpPr/>
          <p:nvPr/>
        </p:nvSpPr>
        <p:spPr>
          <a:xfrm rot="10799326">
            <a:off x="4083461" y="1950951"/>
            <a:ext cx="1529100" cy="325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7" name="Google Shape;727;p70"/>
          <p:cNvSpPr/>
          <p:nvPr/>
        </p:nvSpPr>
        <p:spPr>
          <a:xfrm rot="-8842528">
            <a:off x="5040564" y="1445941"/>
            <a:ext cx="765119" cy="325969"/>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8" name="Google Shape;728;p70"/>
          <p:cNvSpPr/>
          <p:nvPr/>
        </p:nvSpPr>
        <p:spPr>
          <a:xfrm rot="-1437630">
            <a:off x="6500246" y="1590131"/>
            <a:ext cx="873908" cy="325682"/>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729" name="Google Shape;729;p70"/>
          <p:cNvSpPr/>
          <p:nvPr/>
        </p:nvSpPr>
        <p:spPr>
          <a:xfrm rot="-5098894">
            <a:off x="5947518" y="1310348"/>
            <a:ext cx="733913" cy="325849"/>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3" name="Shape 733"/>
        <p:cNvGrpSpPr/>
        <p:nvPr/>
      </p:nvGrpSpPr>
      <p:grpSpPr>
        <a:xfrm>
          <a:off x="0" y="0"/>
          <a:ext cx="0" cy="0"/>
          <a:chOff x="0" y="0"/>
          <a:chExt cx="0" cy="0"/>
        </a:xfrm>
      </p:grpSpPr>
      <p:sp>
        <p:nvSpPr>
          <p:cNvPr id="734" name="Google Shape;734;p71"/>
          <p:cNvSpPr txBox="1"/>
          <p:nvPr>
            <p:ph idx="1" type="body"/>
          </p:nvPr>
        </p:nvSpPr>
        <p:spPr>
          <a:xfrm>
            <a:off x="50100" y="2302225"/>
            <a:ext cx="8520600" cy="3416400"/>
          </a:xfrm>
          <a:prstGeom prst="rect">
            <a:avLst/>
          </a:prstGeom>
        </p:spPr>
        <p:txBody>
          <a:bodyPr anchorCtr="0" anchor="t" bIns="91425" lIns="91425" spcFirstLastPara="1" rIns="91425" wrap="square" tIns="91425">
            <a:normAutofit/>
          </a:bodyPr>
          <a:lstStyle/>
          <a:p>
            <a:pPr indent="0" lvl="0" marL="0" rtl="0" algn="ctr">
              <a:lnSpc>
                <a:spcPct val="100000"/>
              </a:lnSpc>
              <a:spcBef>
                <a:spcPts val="0"/>
              </a:spcBef>
              <a:spcAft>
                <a:spcPts val="0"/>
              </a:spcAft>
              <a:buNone/>
            </a:pPr>
            <a:r>
              <a:t/>
            </a:r>
            <a:endParaRPr sz="1400">
              <a:solidFill>
                <a:srgbClr val="000000"/>
              </a:solidFill>
              <a:latin typeface="Black Ops One"/>
              <a:ea typeface="Black Ops One"/>
              <a:cs typeface="Black Ops One"/>
              <a:sym typeface="Black Ops One"/>
            </a:endParaRPr>
          </a:p>
          <a:p>
            <a:pPr indent="0" lvl="0" marL="0" rtl="0" algn="l">
              <a:spcBef>
                <a:spcPts val="0"/>
              </a:spcBef>
              <a:spcAft>
                <a:spcPts val="1200"/>
              </a:spcAft>
              <a:buNone/>
            </a:pPr>
            <a:r>
              <a:t/>
            </a:r>
            <a:endParaRPr/>
          </a:p>
        </p:txBody>
      </p:sp>
      <p:sp>
        <p:nvSpPr>
          <p:cNvPr id="735" name="Google Shape;735;p71"/>
          <p:cNvSpPr/>
          <p:nvPr/>
        </p:nvSpPr>
        <p:spPr>
          <a:xfrm>
            <a:off x="2625300" y="328325"/>
            <a:ext cx="3358800" cy="806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latin typeface="Black Ops One"/>
                <a:ea typeface="Black Ops One"/>
                <a:cs typeface="Black Ops One"/>
                <a:sym typeface="Black Ops One"/>
              </a:rPr>
              <a:t>YOU, 5 STAR GENERAL</a:t>
            </a:r>
            <a:endParaRPr sz="2100">
              <a:latin typeface="Black Ops One"/>
              <a:ea typeface="Black Ops One"/>
              <a:cs typeface="Black Ops One"/>
              <a:sym typeface="Black Ops One"/>
            </a:endParaRPr>
          </a:p>
        </p:txBody>
      </p:sp>
      <p:sp>
        <p:nvSpPr>
          <p:cNvPr id="736" name="Google Shape;736;p71"/>
          <p:cNvSpPr/>
          <p:nvPr/>
        </p:nvSpPr>
        <p:spPr>
          <a:xfrm>
            <a:off x="2611350" y="1488525"/>
            <a:ext cx="3398100" cy="459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000">
                <a:latin typeface="Black Ops One"/>
                <a:ea typeface="Black Ops One"/>
                <a:cs typeface="Black Ops One"/>
                <a:sym typeface="Black Ops One"/>
              </a:rPr>
              <a:t>PERSONAL REALM</a:t>
            </a:r>
            <a:endParaRPr sz="2000">
              <a:latin typeface="Black Ops One"/>
              <a:ea typeface="Black Ops One"/>
              <a:cs typeface="Black Ops One"/>
              <a:sym typeface="Black Ops One"/>
            </a:endParaRPr>
          </a:p>
        </p:txBody>
      </p:sp>
      <p:sp>
        <p:nvSpPr>
          <p:cNvPr id="737" name="Google Shape;737;p71"/>
          <p:cNvSpPr/>
          <p:nvPr/>
        </p:nvSpPr>
        <p:spPr>
          <a:xfrm>
            <a:off x="4397100" y="1948125"/>
            <a:ext cx="806100" cy="839700"/>
          </a:xfrm>
          <a:prstGeom prst="rect">
            <a:avLst/>
          </a:prstGeom>
          <a:solidFill>
            <a:srgbClr val="6D9EE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MIND</a:t>
            </a:r>
            <a:endParaRPr>
              <a:latin typeface="Black Ops One"/>
              <a:ea typeface="Black Ops One"/>
              <a:cs typeface="Black Ops One"/>
              <a:sym typeface="Black Ops One"/>
            </a:endParaRPr>
          </a:p>
        </p:txBody>
      </p:sp>
      <p:sp>
        <p:nvSpPr>
          <p:cNvPr id="738" name="Google Shape;738;p71"/>
          <p:cNvSpPr/>
          <p:nvPr/>
        </p:nvSpPr>
        <p:spPr>
          <a:xfrm>
            <a:off x="2625300" y="1948125"/>
            <a:ext cx="885900" cy="839700"/>
          </a:xfrm>
          <a:prstGeom prst="rect">
            <a:avLst/>
          </a:prstGeom>
          <a:solidFill>
            <a:srgbClr val="DD7E6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BODY</a:t>
            </a:r>
            <a:endParaRPr>
              <a:latin typeface="Black Ops One"/>
              <a:ea typeface="Black Ops One"/>
              <a:cs typeface="Black Ops One"/>
              <a:sym typeface="Black Ops One"/>
            </a:endParaRPr>
          </a:p>
        </p:txBody>
      </p:sp>
      <p:sp>
        <p:nvSpPr>
          <p:cNvPr id="739" name="Google Shape;739;p71"/>
          <p:cNvSpPr/>
          <p:nvPr/>
        </p:nvSpPr>
        <p:spPr>
          <a:xfrm>
            <a:off x="3511200" y="1948125"/>
            <a:ext cx="885900" cy="8397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SPIRIT</a:t>
            </a:r>
            <a:endParaRPr>
              <a:latin typeface="Black Ops One"/>
              <a:ea typeface="Black Ops One"/>
              <a:cs typeface="Black Ops One"/>
              <a:sym typeface="Black Ops One"/>
            </a:endParaRPr>
          </a:p>
        </p:txBody>
      </p:sp>
      <p:sp>
        <p:nvSpPr>
          <p:cNvPr id="740" name="Google Shape;740;p71"/>
          <p:cNvSpPr/>
          <p:nvPr/>
        </p:nvSpPr>
        <p:spPr>
          <a:xfrm>
            <a:off x="5203200" y="1948125"/>
            <a:ext cx="806100" cy="839700"/>
          </a:xfrm>
          <a:prstGeom prst="rect">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SOUL</a:t>
            </a:r>
            <a:endParaRPr>
              <a:latin typeface="Black Ops One"/>
              <a:ea typeface="Black Ops One"/>
              <a:cs typeface="Black Ops One"/>
              <a:sym typeface="Black Ops One"/>
            </a:endParaRPr>
          </a:p>
        </p:txBody>
      </p:sp>
      <p:sp>
        <p:nvSpPr>
          <p:cNvPr id="741" name="Google Shape;741;p71"/>
          <p:cNvSpPr/>
          <p:nvPr/>
        </p:nvSpPr>
        <p:spPr>
          <a:xfrm>
            <a:off x="1225925" y="3069825"/>
            <a:ext cx="1880700" cy="459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FAMILY</a:t>
            </a:r>
            <a:endParaRPr>
              <a:latin typeface="Black Ops One"/>
              <a:ea typeface="Black Ops One"/>
              <a:cs typeface="Black Ops One"/>
              <a:sym typeface="Black Ops One"/>
            </a:endParaRPr>
          </a:p>
        </p:txBody>
      </p:sp>
      <p:sp>
        <p:nvSpPr>
          <p:cNvPr id="742" name="Google Shape;742;p71"/>
          <p:cNvSpPr/>
          <p:nvPr/>
        </p:nvSpPr>
        <p:spPr>
          <a:xfrm>
            <a:off x="1210625" y="4247225"/>
            <a:ext cx="1150500" cy="413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CHILDREN</a:t>
            </a:r>
            <a:endParaRPr>
              <a:latin typeface="Black Ops One"/>
              <a:ea typeface="Black Ops One"/>
              <a:cs typeface="Black Ops One"/>
              <a:sym typeface="Black Ops One"/>
            </a:endParaRPr>
          </a:p>
        </p:txBody>
      </p:sp>
      <p:sp>
        <p:nvSpPr>
          <p:cNvPr id="743" name="Google Shape;743;p71"/>
          <p:cNvSpPr/>
          <p:nvPr/>
        </p:nvSpPr>
        <p:spPr>
          <a:xfrm>
            <a:off x="1210625" y="3681775"/>
            <a:ext cx="1150500" cy="413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SPOUSE</a:t>
            </a:r>
            <a:endParaRPr>
              <a:latin typeface="Black Ops One"/>
              <a:ea typeface="Black Ops One"/>
              <a:cs typeface="Black Ops One"/>
              <a:sym typeface="Black Ops One"/>
            </a:endParaRPr>
          </a:p>
        </p:txBody>
      </p:sp>
      <p:sp>
        <p:nvSpPr>
          <p:cNvPr id="744" name="Google Shape;744;p71"/>
          <p:cNvSpPr/>
          <p:nvPr/>
        </p:nvSpPr>
        <p:spPr>
          <a:xfrm>
            <a:off x="3820700" y="4247225"/>
            <a:ext cx="1150500" cy="413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WORLD</a:t>
            </a:r>
            <a:endParaRPr>
              <a:latin typeface="Black Ops One"/>
              <a:ea typeface="Black Ops One"/>
              <a:cs typeface="Black Ops One"/>
              <a:sym typeface="Black Ops One"/>
            </a:endParaRPr>
          </a:p>
        </p:txBody>
      </p:sp>
      <p:sp>
        <p:nvSpPr>
          <p:cNvPr id="745" name="Google Shape;745;p71"/>
          <p:cNvSpPr/>
          <p:nvPr/>
        </p:nvSpPr>
        <p:spPr>
          <a:xfrm>
            <a:off x="3829550" y="3681775"/>
            <a:ext cx="1150500" cy="413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CHURCH</a:t>
            </a:r>
            <a:endParaRPr>
              <a:latin typeface="Black Ops One"/>
              <a:ea typeface="Black Ops One"/>
              <a:cs typeface="Black Ops One"/>
              <a:sym typeface="Black Ops One"/>
            </a:endParaRPr>
          </a:p>
        </p:txBody>
      </p:sp>
      <p:sp>
        <p:nvSpPr>
          <p:cNvPr id="746" name="Google Shape;746;p71"/>
          <p:cNvSpPr/>
          <p:nvPr/>
        </p:nvSpPr>
        <p:spPr>
          <a:xfrm>
            <a:off x="6448475" y="3643625"/>
            <a:ext cx="1150500" cy="413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CAREER</a:t>
            </a:r>
            <a:endParaRPr>
              <a:latin typeface="Black Ops One"/>
              <a:ea typeface="Black Ops One"/>
              <a:cs typeface="Black Ops One"/>
              <a:sym typeface="Black Ops One"/>
            </a:endParaRPr>
          </a:p>
        </p:txBody>
      </p:sp>
      <p:sp>
        <p:nvSpPr>
          <p:cNvPr id="747" name="Google Shape;747;p71"/>
          <p:cNvSpPr/>
          <p:nvPr/>
        </p:nvSpPr>
        <p:spPr>
          <a:xfrm>
            <a:off x="6430775" y="4170925"/>
            <a:ext cx="1185900" cy="413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Black Ops One"/>
                <a:ea typeface="Black Ops One"/>
                <a:cs typeface="Black Ops One"/>
                <a:sym typeface="Black Ops One"/>
              </a:rPr>
              <a:t>RESOURCES</a:t>
            </a:r>
            <a:endParaRPr sz="1100">
              <a:latin typeface="Black Ops One"/>
              <a:ea typeface="Black Ops One"/>
              <a:cs typeface="Black Ops One"/>
              <a:sym typeface="Black Ops One"/>
            </a:endParaRPr>
          </a:p>
        </p:txBody>
      </p:sp>
      <p:sp>
        <p:nvSpPr>
          <p:cNvPr id="748" name="Google Shape;748;p71"/>
          <p:cNvSpPr/>
          <p:nvPr/>
        </p:nvSpPr>
        <p:spPr>
          <a:xfrm>
            <a:off x="3472100" y="3069825"/>
            <a:ext cx="1880700" cy="459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KINGDOM</a:t>
            </a:r>
            <a:endParaRPr>
              <a:latin typeface="Black Ops One"/>
              <a:ea typeface="Black Ops One"/>
              <a:cs typeface="Black Ops One"/>
              <a:sym typeface="Black Ops One"/>
            </a:endParaRPr>
          </a:p>
        </p:txBody>
      </p:sp>
      <p:sp>
        <p:nvSpPr>
          <p:cNvPr id="749" name="Google Shape;749;p71"/>
          <p:cNvSpPr/>
          <p:nvPr/>
        </p:nvSpPr>
        <p:spPr>
          <a:xfrm>
            <a:off x="5718275" y="3069825"/>
            <a:ext cx="1880700" cy="459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Black Ops One"/>
                <a:ea typeface="Black Ops One"/>
                <a:cs typeface="Black Ops One"/>
                <a:sym typeface="Black Ops One"/>
              </a:rPr>
              <a:t>PROFESSIONAL</a:t>
            </a:r>
            <a:endParaRPr>
              <a:latin typeface="Black Ops One"/>
              <a:ea typeface="Black Ops One"/>
              <a:cs typeface="Black Ops One"/>
              <a:sym typeface="Black Ops One"/>
            </a:endParaRPr>
          </a:p>
        </p:txBody>
      </p:sp>
      <p:cxnSp>
        <p:nvCxnSpPr>
          <p:cNvPr id="750" name="Google Shape;750;p71"/>
          <p:cNvCxnSpPr>
            <a:endCxn id="736" idx="0"/>
          </p:cNvCxnSpPr>
          <p:nvPr/>
        </p:nvCxnSpPr>
        <p:spPr>
          <a:xfrm>
            <a:off x="4306200" y="1134525"/>
            <a:ext cx="4200" cy="354000"/>
          </a:xfrm>
          <a:prstGeom prst="straightConnector1">
            <a:avLst/>
          </a:prstGeom>
          <a:noFill/>
          <a:ln cap="flat" cmpd="sng" w="9525">
            <a:solidFill>
              <a:schemeClr val="dk2"/>
            </a:solidFill>
            <a:prstDash val="solid"/>
            <a:round/>
            <a:headEnd len="med" w="med" type="none"/>
            <a:tailEnd len="med" w="med" type="none"/>
          </a:ln>
        </p:spPr>
      </p:cxnSp>
      <p:cxnSp>
        <p:nvCxnSpPr>
          <p:cNvPr id="751" name="Google Shape;751;p71"/>
          <p:cNvCxnSpPr/>
          <p:nvPr/>
        </p:nvCxnSpPr>
        <p:spPr>
          <a:xfrm flipH="1" rot="10800000">
            <a:off x="2174750" y="2930425"/>
            <a:ext cx="4492200" cy="25200"/>
          </a:xfrm>
          <a:prstGeom prst="straightConnector1">
            <a:avLst/>
          </a:prstGeom>
          <a:noFill/>
          <a:ln cap="flat" cmpd="sng" w="9525">
            <a:solidFill>
              <a:schemeClr val="dk2"/>
            </a:solidFill>
            <a:prstDash val="solid"/>
            <a:round/>
            <a:headEnd len="med" w="med" type="none"/>
            <a:tailEnd len="med" w="med" type="none"/>
          </a:ln>
        </p:spPr>
      </p:cxnSp>
      <p:cxnSp>
        <p:nvCxnSpPr>
          <p:cNvPr id="752" name="Google Shape;752;p71"/>
          <p:cNvCxnSpPr>
            <a:endCxn id="748" idx="0"/>
          </p:cNvCxnSpPr>
          <p:nvPr/>
        </p:nvCxnSpPr>
        <p:spPr>
          <a:xfrm>
            <a:off x="4397150" y="2787825"/>
            <a:ext cx="15300" cy="282000"/>
          </a:xfrm>
          <a:prstGeom prst="straightConnector1">
            <a:avLst/>
          </a:prstGeom>
          <a:noFill/>
          <a:ln cap="flat" cmpd="sng" w="9525">
            <a:solidFill>
              <a:schemeClr val="dk2"/>
            </a:solidFill>
            <a:prstDash val="solid"/>
            <a:round/>
            <a:headEnd len="med" w="med" type="none"/>
            <a:tailEnd len="med" w="med" type="none"/>
          </a:ln>
        </p:spPr>
      </p:cxnSp>
      <p:cxnSp>
        <p:nvCxnSpPr>
          <p:cNvPr id="753" name="Google Shape;753;p71"/>
          <p:cNvCxnSpPr>
            <a:endCxn id="749" idx="0"/>
          </p:cNvCxnSpPr>
          <p:nvPr/>
        </p:nvCxnSpPr>
        <p:spPr>
          <a:xfrm flipH="1">
            <a:off x="6658625" y="2930325"/>
            <a:ext cx="8400" cy="139500"/>
          </a:xfrm>
          <a:prstGeom prst="straightConnector1">
            <a:avLst/>
          </a:prstGeom>
          <a:noFill/>
          <a:ln cap="flat" cmpd="sng" w="9525">
            <a:solidFill>
              <a:schemeClr val="dk2"/>
            </a:solidFill>
            <a:prstDash val="solid"/>
            <a:round/>
            <a:headEnd len="med" w="med" type="none"/>
            <a:tailEnd len="med" w="med" type="none"/>
          </a:ln>
        </p:spPr>
      </p:cxnSp>
      <p:cxnSp>
        <p:nvCxnSpPr>
          <p:cNvPr id="754" name="Google Shape;754;p71"/>
          <p:cNvCxnSpPr>
            <a:endCxn id="741" idx="0"/>
          </p:cNvCxnSpPr>
          <p:nvPr/>
        </p:nvCxnSpPr>
        <p:spPr>
          <a:xfrm flipH="1">
            <a:off x="2166275" y="2955525"/>
            <a:ext cx="8400" cy="114300"/>
          </a:xfrm>
          <a:prstGeom prst="straightConnector1">
            <a:avLst/>
          </a:prstGeom>
          <a:noFill/>
          <a:ln cap="flat" cmpd="sng" w="9525">
            <a:solidFill>
              <a:schemeClr val="dk2"/>
            </a:solidFill>
            <a:prstDash val="solid"/>
            <a:round/>
            <a:headEnd len="med" w="med" type="none"/>
            <a:tailEnd len="med" w="med" type="none"/>
          </a:ln>
        </p:spPr>
      </p:cxnSp>
      <p:cxnSp>
        <p:nvCxnSpPr>
          <p:cNvPr id="755" name="Google Shape;755;p71"/>
          <p:cNvCxnSpPr>
            <a:endCxn id="743" idx="3"/>
          </p:cNvCxnSpPr>
          <p:nvPr/>
        </p:nvCxnSpPr>
        <p:spPr>
          <a:xfrm flipH="1">
            <a:off x="2361125" y="3529525"/>
            <a:ext cx="344100" cy="358800"/>
          </a:xfrm>
          <a:prstGeom prst="straightConnector1">
            <a:avLst/>
          </a:prstGeom>
          <a:noFill/>
          <a:ln cap="flat" cmpd="sng" w="9525">
            <a:solidFill>
              <a:schemeClr val="dk2"/>
            </a:solidFill>
            <a:prstDash val="solid"/>
            <a:round/>
            <a:headEnd len="med" w="med" type="none"/>
            <a:tailEnd len="med" w="med" type="none"/>
          </a:ln>
        </p:spPr>
      </p:cxnSp>
      <p:cxnSp>
        <p:nvCxnSpPr>
          <p:cNvPr id="756" name="Google Shape;756;p71"/>
          <p:cNvCxnSpPr>
            <a:endCxn id="742" idx="3"/>
          </p:cNvCxnSpPr>
          <p:nvPr/>
        </p:nvCxnSpPr>
        <p:spPr>
          <a:xfrm flipH="1">
            <a:off x="2361125" y="3543275"/>
            <a:ext cx="359400" cy="910500"/>
          </a:xfrm>
          <a:prstGeom prst="straightConnector1">
            <a:avLst/>
          </a:prstGeom>
          <a:noFill/>
          <a:ln cap="flat" cmpd="sng" w="9525">
            <a:solidFill>
              <a:schemeClr val="dk2"/>
            </a:solidFill>
            <a:prstDash val="solid"/>
            <a:round/>
            <a:headEnd len="med" w="med" type="none"/>
            <a:tailEnd len="med" w="med" type="none"/>
          </a:ln>
        </p:spPr>
      </p:cxnSp>
      <p:cxnSp>
        <p:nvCxnSpPr>
          <p:cNvPr id="757" name="Google Shape;757;p71"/>
          <p:cNvCxnSpPr>
            <a:endCxn id="745" idx="1"/>
          </p:cNvCxnSpPr>
          <p:nvPr/>
        </p:nvCxnSpPr>
        <p:spPr>
          <a:xfrm>
            <a:off x="3476150" y="3534925"/>
            <a:ext cx="353400" cy="353400"/>
          </a:xfrm>
          <a:prstGeom prst="straightConnector1">
            <a:avLst/>
          </a:prstGeom>
          <a:noFill/>
          <a:ln cap="flat" cmpd="sng" w="9525">
            <a:solidFill>
              <a:schemeClr val="dk2"/>
            </a:solidFill>
            <a:prstDash val="solid"/>
            <a:round/>
            <a:headEnd len="med" w="med" type="none"/>
            <a:tailEnd len="med" w="med" type="none"/>
          </a:ln>
        </p:spPr>
      </p:cxnSp>
      <p:cxnSp>
        <p:nvCxnSpPr>
          <p:cNvPr id="758" name="Google Shape;758;p71"/>
          <p:cNvCxnSpPr>
            <a:endCxn id="744" idx="1"/>
          </p:cNvCxnSpPr>
          <p:nvPr/>
        </p:nvCxnSpPr>
        <p:spPr>
          <a:xfrm>
            <a:off x="3493100" y="3543275"/>
            <a:ext cx="327600" cy="910500"/>
          </a:xfrm>
          <a:prstGeom prst="straightConnector1">
            <a:avLst/>
          </a:prstGeom>
          <a:noFill/>
          <a:ln cap="flat" cmpd="sng" w="9525">
            <a:solidFill>
              <a:schemeClr val="dk2"/>
            </a:solidFill>
            <a:prstDash val="solid"/>
            <a:round/>
            <a:headEnd len="med" w="med" type="none"/>
            <a:tailEnd len="med" w="med" type="none"/>
          </a:ln>
        </p:spPr>
      </p:cxnSp>
      <p:cxnSp>
        <p:nvCxnSpPr>
          <p:cNvPr id="759" name="Google Shape;759;p71"/>
          <p:cNvCxnSpPr>
            <a:endCxn id="746" idx="1"/>
          </p:cNvCxnSpPr>
          <p:nvPr/>
        </p:nvCxnSpPr>
        <p:spPr>
          <a:xfrm>
            <a:off x="6062375" y="3543275"/>
            <a:ext cx="386100" cy="306900"/>
          </a:xfrm>
          <a:prstGeom prst="straightConnector1">
            <a:avLst/>
          </a:prstGeom>
          <a:noFill/>
          <a:ln cap="flat" cmpd="sng" w="9525">
            <a:solidFill>
              <a:schemeClr val="dk2"/>
            </a:solidFill>
            <a:prstDash val="solid"/>
            <a:round/>
            <a:headEnd len="med" w="med" type="none"/>
            <a:tailEnd len="med" w="med" type="none"/>
          </a:ln>
        </p:spPr>
      </p:cxnSp>
      <p:cxnSp>
        <p:nvCxnSpPr>
          <p:cNvPr id="760" name="Google Shape;760;p71"/>
          <p:cNvCxnSpPr>
            <a:endCxn id="747" idx="1"/>
          </p:cNvCxnSpPr>
          <p:nvPr/>
        </p:nvCxnSpPr>
        <p:spPr>
          <a:xfrm>
            <a:off x="6053975" y="3535075"/>
            <a:ext cx="376800" cy="842400"/>
          </a:xfrm>
          <a:prstGeom prst="straightConnector1">
            <a:avLst/>
          </a:prstGeom>
          <a:noFill/>
          <a:ln cap="flat" cmpd="sng" w="9525">
            <a:solidFill>
              <a:schemeClr val="dk2"/>
            </a:solidFill>
            <a:prstDash val="solid"/>
            <a:round/>
            <a:headEnd len="med" w="med" type="none"/>
            <a:tailEnd len="med" w="med" type="none"/>
          </a:ln>
        </p:spPr>
      </p:cxnSp>
      <p:sp>
        <p:nvSpPr>
          <p:cNvPr id="761" name="Google Shape;761;p71"/>
          <p:cNvSpPr txBox="1"/>
          <p:nvPr>
            <p:ph idx="4294967295" type="ctrTitle"/>
          </p:nvPr>
        </p:nvSpPr>
        <p:spPr>
          <a:xfrm>
            <a:off x="236225" y="692025"/>
            <a:ext cx="3099300" cy="205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400"/>
              <a:t>YOUR</a:t>
            </a:r>
            <a:endParaRPr sz="2400"/>
          </a:p>
          <a:p>
            <a:pPr indent="0" lvl="0" marL="0" rtl="0" algn="l">
              <a:spcBef>
                <a:spcPts val="0"/>
              </a:spcBef>
              <a:spcAft>
                <a:spcPts val="0"/>
              </a:spcAft>
              <a:buNone/>
            </a:pPr>
            <a:r>
              <a:rPr lang="en" sz="2400"/>
              <a:t>INVENTORY OF </a:t>
            </a:r>
            <a:endParaRPr sz="2400"/>
          </a:p>
          <a:p>
            <a:pPr indent="0" lvl="0" marL="0" rtl="0" algn="l">
              <a:spcBef>
                <a:spcPts val="0"/>
              </a:spcBef>
              <a:spcAft>
                <a:spcPts val="0"/>
              </a:spcAft>
              <a:buNone/>
            </a:pPr>
            <a:r>
              <a:rPr lang="en" sz="2400"/>
              <a:t>INFLUENCE</a:t>
            </a:r>
            <a:endParaRPr sz="2400"/>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5" name="Shape 765"/>
        <p:cNvGrpSpPr/>
        <p:nvPr/>
      </p:nvGrpSpPr>
      <p:grpSpPr>
        <a:xfrm>
          <a:off x="0" y="0"/>
          <a:ext cx="0" cy="0"/>
          <a:chOff x="0" y="0"/>
          <a:chExt cx="0" cy="0"/>
        </a:xfrm>
      </p:grpSpPr>
      <p:sp>
        <p:nvSpPr>
          <p:cNvPr id="766" name="Google Shape;766;p7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800"/>
              <a:t>AROUND THE TABLE TIME</a:t>
            </a:r>
            <a:endParaRPr sz="4800"/>
          </a:p>
        </p:txBody>
      </p:sp>
      <p:sp>
        <p:nvSpPr>
          <p:cNvPr id="767" name="Google Shape;767;p7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1" name="Shape 771"/>
        <p:cNvGrpSpPr/>
        <p:nvPr/>
      </p:nvGrpSpPr>
      <p:grpSpPr>
        <a:xfrm>
          <a:off x="0" y="0"/>
          <a:ext cx="0" cy="0"/>
          <a:chOff x="0" y="0"/>
          <a:chExt cx="0" cy="0"/>
        </a:xfrm>
      </p:grpSpPr>
      <p:sp>
        <p:nvSpPr>
          <p:cNvPr id="772" name="Google Shape;772;p7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READING LIST:</a:t>
            </a:r>
            <a:endParaRPr/>
          </a:p>
        </p:txBody>
      </p:sp>
      <p:sp>
        <p:nvSpPr>
          <p:cNvPr id="773" name="Google Shape;773;p7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200"/>
              <a:t>“The Tipping Point:  How Little Things Can Make a Big Difference”</a:t>
            </a:r>
            <a:endParaRPr sz="3200"/>
          </a:p>
          <a:p>
            <a:pPr indent="0" lvl="0" marL="0" rtl="0" algn="l">
              <a:spcBef>
                <a:spcPts val="1200"/>
              </a:spcBef>
              <a:spcAft>
                <a:spcPts val="1200"/>
              </a:spcAft>
              <a:buNone/>
            </a:pPr>
            <a:r>
              <a:rPr lang="en" sz="3200"/>
              <a:t>By Malcolm Gladwell</a:t>
            </a:r>
            <a:endParaRPr sz="3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ctrTitle"/>
          </p:nvPr>
        </p:nvSpPr>
        <p:spPr>
          <a:xfrm>
            <a:off x="311700" y="744575"/>
            <a:ext cx="8520600" cy="520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7" name="Google Shape;97;p20"/>
          <p:cNvSpPr txBox="1"/>
          <p:nvPr>
            <p:ph idx="1" type="subTitle"/>
          </p:nvPr>
        </p:nvSpPr>
        <p:spPr>
          <a:xfrm>
            <a:off x="311700" y="1446025"/>
            <a:ext cx="8520600" cy="3221700"/>
          </a:xfrm>
          <a:prstGeom prst="rect">
            <a:avLst/>
          </a:prstGeom>
        </p:spPr>
        <p:txBody>
          <a:bodyPr anchorCtr="0" anchor="t" bIns="91425" lIns="91425" spcFirstLastPara="1" rIns="91425" wrap="square" tIns="91425">
            <a:normAutofit lnSpcReduction="10000"/>
          </a:bodyPr>
          <a:lstStyle/>
          <a:p>
            <a:pPr indent="0" lvl="0" marL="0" rtl="0" algn="l">
              <a:lnSpc>
                <a:spcPct val="115000"/>
              </a:lnSpc>
              <a:spcBef>
                <a:spcPts val="1200"/>
              </a:spcBef>
              <a:spcAft>
                <a:spcPts val="0"/>
              </a:spcAft>
              <a:buNone/>
            </a:pPr>
            <a:r>
              <a:rPr b="1" lang="en" sz="1800">
                <a:highlight>
                  <a:srgbClr val="FFFFFF"/>
                </a:highlight>
              </a:rPr>
              <a:t>2 </a:t>
            </a:r>
            <a:r>
              <a:rPr lang="en" sz="1800">
                <a:highlight>
                  <a:srgbClr val="FFFFFF"/>
                </a:highlight>
              </a:rPr>
              <a:t>looking to Jesus, the founder and perfecter of our faith, </a:t>
            </a:r>
            <a:r>
              <a:rPr lang="en" sz="1800">
                <a:solidFill>
                  <a:srgbClr val="666666"/>
                </a:solidFill>
                <a:highlight>
                  <a:srgbClr val="FFFFFF"/>
                </a:highlight>
              </a:rPr>
              <a:t>who for the joy that was set before him endured the cross</a:t>
            </a:r>
            <a:r>
              <a:rPr lang="en" sz="1800">
                <a:highlight>
                  <a:srgbClr val="FFFFFF"/>
                </a:highlight>
              </a:rPr>
              <a:t>, despising the shame, and is seated at the right hand of the throne of God.  </a:t>
            </a:r>
            <a:r>
              <a:rPr b="1" lang="en" sz="1800">
                <a:highlight>
                  <a:srgbClr val="FFFFFF"/>
                </a:highlight>
              </a:rPr>
              <a:t>3 </a:t>
            </a:r>
            <a:r>
              <a:rPr lang="en" sz="1800">
                <a:highlight>
                  <a:srgbClr val="FFFFFF"/>
                </a:highlight>
              </a:rPr>
              <a:t>Consider him who endured from sinners such hostility against himself, so that you may not grow weary or fainthearted.</a:t>
            </a:r>
            <a:endParaRPr sz="1800">
              <a:highlight>
                <a:srgbClr val="FFFFFF"/>
              </a:highlight>
            </a:endParaRPr>
          </a:p>
          <a:p>
            <a:pPr indent="0" lvl="0" marL="0" rtl="0" algn="l">
              <a:lnSpc>
                <a:spcPct val="115000"/>
              </a:lnSpc>
              <a:spcBef>
                <a:spcPts val="1200"/>
              </a:spcBef>
              <a:spcAft>
                <a:spcPts val="0"/>
              </a:spcAft>
              <a:buNone/>
            </a:pPr>
            <a:r>
              <a:t/>
            </a:r>
            <a:endParaRPr sz="1800">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lang="en" sz="1800">
                <a:highlight>
                  <a:srgbClr val="FFFFFF"/>
                </a:highlight>
              </a:rPr>
              <a:t>HEBREWS 12:2-3</a:t>
            </a:r>
            <a:endParaRPr sz="1800">
              <a:highlight>
                <a:srgbClr val="FFFFFF"/>
              </a:highlight>
            </a:endParaRPr>
          </a:p>
          <a:p>
            <a:pPr indent="0" lvl="0" marL="0" rtl="0" algn="l">
              <a:spcBef>
                <a:spcPts val="1200"/>
              </a:spcBef>
              <a:spcAft>
                <a:spcPts val="0"/>
              </a:spcAft>
              <a:buNone/>
            </a:pPr>
            <a:r>
              <a:t/>
            </a:r>
            <a:endParaRPr/>
          </a:p>
        </p:txBody>
      </p:sp>
      <p:sp>
        <p:nvSpPr>
          <p:cNvPr id="98" name="Google Shape;98;p20"/>
          <p:cNvSpPr/>
          <p:nvPr/>
        </p:nvSpPr>
        <p:spPr>
          <a:xfrm>
            <a:off x="7139245" y="3538414"/>
            <a:ext cx="1234500" cy="1228800"/>
          </a:xfrm>
          <a:prstGeom prst="ellipse">
            <a:avLst/>
          </a:prstGeom>
          <a:solidFill>
            <a:srgbClr val="B2AEB0">
              <a:alpha val="66670"/>
            </a:srgbClr>
          </a:solidFill>
          <a:ln>
            <a:noFill/>
          </a:ln>
          <a:effectLst>
            <a:outerShdw blurRad="76200" rotWithShape="0" dir="5400000" dist="50800">
              <a:srgbClr val="929292">
                <a:alpha val="22350"/>
              </a:srgbClr>
            </a:outerShdw>
          </a:effectLst>
        </p:spPr>
        <p:txBody>
          <a:bodyPr anchorCtr="0" anchor="ctr" bIns="38100" lIns="38100" spcFirstLastPara="1" rIns="38100" wrap="square" tIns="38100">
            <a:noAutofit/>
          </a:bodyPr>
          <a:lstStyle/>
          <a:p>
            <a:pPr indent="0" lvl="0" marL="25400" marR="2540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99" name="Google Shape;99;p20"/>
          <p:cNvSpPr txBox="1"/>
          <p:nvPr/>
        </p:nvSpPr>
        <p:spPr>
          <a:xfrm>
            <a:off x="7139250" y="3921975"/>
            <a:ext cx="132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PASSION</a:t>
            </a:r>
            <a:endParaRPr sz="1800">
              <a:solidFill>
                <a:schemeClr val="dk1"/>
              </a:solidFill>
              <a:latin typeface="Black Ops One"/>
              <a:ea typeface="Black Ops One"/>
              <a:cs typeface="Black Ops One"/>
              <a:sym typeface="Black Ops One"/>
            </a:endParaRPr>
          </a:p>
        </p:txBody>
      </p:sp>
      <p:sp>
        <p:nvSpPr>
          <p:cNvPr id="100" name="Google Shape;100;p20"/>
          <p:cNvSpPr txBox="1"/>
          <p:nvPr>
            <p:ph type="ctrTitle"/>
          </p:nvPr>
        </p:nvSpPr>
        <p:spPr>
          <a:xfrm>
            <a:off x="311700" y="0"/>
            <a:ext cx="8520600" cy="840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3680"/>
              <a:t>THE PASSION OF THE CHRIST</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7" name="Shape 777"/>
        <p:cNvGrpSpPr/>
        <p:nvPr/>
      </p:nvGrpSpPr>
      <p:grpSpPr>
        <a:xfrm>
          <a:off x="0" y="0"/>
          <a:ext cx="0" cy="0"/>
          <a:chOff x="0" y="0"/>
          <a:chExt cx="0" cy="0"/>
        </a:xfrm>
      </p:grpSpPr>
      <p:sp>
        <p:nvSpPr>
          <p:cNvPr id="778" name="Google Shape;778;p7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WWW.BATTLEREADYMAN.COM</a:t>
            </a:r>
            <a:endParaRPr/>
          </a:p>
        </p:txBody>
      </p:sp>
      <p:sp>
        <p:nvSpPr>
          <p:cNvPr id="779" name="Google Shape;779;p7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800"/>
              <a:t>Next Date:</a:t>
            </a:r>
            <a:endParaRPr sz="2800"/>
          </a:p>
          <a:p>
            <a:pPr indent="0" lvl="0" marL="0" rtl="0" algn="l">
              <a:spcBef>
                <a:spcPts val="1200"/>
              </a:spcBef>
              <a:spcAft>
                <a:spcPts val="1200"/>
              </a:spcAft>
              <a:buNone/>
            </a:pPr>
            <a:r>
              <a:rPr lang="en" sz="2800"/>
              <a:t>October 26, 2024  -  “Your Heart”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ctrTitle"/>
          </p:nvPr>
        </p:nvSpPr>
        <p:spPr>
          <a:xfrm>
            <a:off x="449933" y="-1913550"/>
            <a:ext cx="8520600" cy="2052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t/>
            </a:r>
            <a:endParaRPr/>
          </a:p>
        </p:txBody>
      </p:sp>
      <p:sp>
        <p:nvSpPr>
          <p:cNvPr id="106" name="Google Shape;106;p21"/>
          <p:cNvSpPr txBox="1"/>
          <p:nvPr>
            <p:ph idx="1" type="subTitle"/>
          </p:nvPr>
        </p:nvSpPr>
        <p:spPr>
          <a:xfrm>
            <a:off x="311700" y="1063250"/>
            <a:ext cx="8520600" cy="34449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en" sz="1900">
                <a:highlight>
                  <a:srgbClr val="FFFFFF"/>
                </a:highlight>
              </a:rPr>
              <a:t>9 </a:t>
            </a:r>
            <a:r>
              <a:rPr lang="en" sz="1900">
                <a:highlight>
                  <a:srgbClr val="FFFFFF"/>
                </a:highlight>
              </a:rPr>
              <a:t>Therefore my heart is glad and my tongue rejoices;   my body also will rest secure, </a:t>
            </a:r>
            <a:r>
              <a:rPr b="1" lang="en" sz="1900">
                <a:highlight>
                  <a:srgbClr val="FFFFFF"/>
                </a:highlight>
              </a:rPr>
              <a:t>10 </a:t>
            </a:r>
            <a:r>
              <a:rPr lang="en" sz="1900">
                <a:highlight>
                  <a:srgbClr val="FFFFFF"/>
                </a:highlight>
              </a:rPr>
              <a:t>because you will not abandon me to the realm of the dead, nor will you let your faithful one see decay.  </a:t>
            </a:r>
            <a:r>
              <a:rPr b="1" lang="en" sz="1900">
                <a:highlight>
                  <a:srgbClr val="FFFFFF"/>
                </a:highlight>
              </a:rPr>
              <a:t>11 </a:t>
            </a:r>
            <a:r>
              <a:rPr lang="en" sz="1900">
                <a:solidFill>
                  <a:srgbClr val="666666"/>
                </a:solidFill>
                <a:highlight>
                  <a:srgbClr val="FFFFFF"/>
                </a:highlight>
              </a:rPr>
              <a:t>You make known to me the path of life;  you will fill me with joy in your presence, with eternal pleasures at your right hand.</a:t>
            </a:r>
            <a:endParaRPr sz="1900">
              <a:solidFill>
                <a:srgbClr val="666666"/>
              </a:solidFill>
              <a:highlight>
                <a:srgbClr val="FFFFFF"/>
              </a:highlight>
            </a:endParaRPr>
          </a:p>
          <a:p>
            <a:pPr indent="0" lvl="0" marL="0" rtl="0" algn="l">
              <a:lnSpc>
                <a:spcPct val="115000"/>
              </a:lnSpc>
              <a:spcBef>
                <a:spcPts val="0"/>
              </a:spcBef>
              <a:spcAft>
                <a:spcPts val="0"/>
              </a:spcAft>
              <a:buNone/>
            </a:pPr>
            <a:r>
              <a:t/>
            </a:r>
            <a:endParaRPr sz="1900">
              <a:highlight>
                <a:srgbClr val="FFFFFF"/>
              </a:highlight>
            </a:endParaRPr>
          </a:p>
          <a:p>
            <a:pPr indent="0" lvl="0" marL="0" rtl="0" algn="l">
              <a:lnSpc>
                <a:spcPct val="115000"/>
              </a:lnSpc>
              <a:spcBef>
                <a:spcPts val="0"/>
              </a:spcBef>
              <a:spcAft>
                <a:spcPts val="0"/>
              </a:spcAft>
              <a:buClr>
                <a:schemeClr val="dk1"/>
              </a:buClr>
              <a:buSzPts val="1100"/>
              <a:buFont typeface="Arial"/>
              <a:buNone/>
            </a:pPr>
            <a:r>
              <a:rPr lang="en" sz="1900">
                <a:highlight>
                  <a:srgbClr val="FFFFFF"/>
                </a:highlight>
              </a:rPr>
              <a:t>PSALM 16:9-11</a:t>
            </a:r>
            <a:endParaRPr sz="1900">
              <a:highlight>
                <a:srgbClr val="FFFFFF"/>
              </a:highlight>
            </a:endParaRPr>
          </a:p>
          <a:p>
            <a:pPr indent="0" lvl="0" marL="0" rtl="0" algn="l">
              <a:spcBef>
                <a:spcPts val="0"/>
              </a:spcBef>
              <a:spcAft>
                <a:spcPts val="0"/>
              </a:spcAft>
              <a:buNone/>
            </a:pPr>
            <a:r>
              <a:t/>
            </a:r>
            <a:endParaRPr/>
          </a:p>
        </p:txBody>
      </p:sp>
      <p:sp>
        <p:nvSpPr>
          <p:cNvPr id="107" name="Google Shape;107;p21"/>
          <p:cNvSpPr txBox="1"/>
          <p:nvPr>
            <p:ph type="ctrTitle"/>
          </p:nvPr>
        </p:nvSpPr>
        <p:spPr>
          <a:xfrm>
            <a:off x="311700" y="0"/>
            <a:ext cx="8520600" cy="840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3680"/>
              <a:t>THE PASSION OF THE CHRIST:</a:t>
            </a:r>
            <a:endParaRPr/>
          </a:p>
        </p:txBody>
      </p:sp>
      <p:sp>
        <p:nvSpPr>
          <p:cNvPr id="108" name="Google Shape;108;p21"/>
          <p:cNvSpPr/>
          <p:nvPr/>
        </p:nvSpPr>
        <p:spPr>
          <a:xfrm>
            <a:off x="7139245" y="3538414"/>
            <a:ext cx="1234500" cy="1228800"/>
          </a:xfrm>
          <a:prstGeom prst="ellipse">
            <a:avLst/>
          </a:prstGeom>
          <a:solidFill>
            <a:srgbClr val="B2AEB0">
              <a:alpha val="66670"/>
            </a:srgbClr>
          </a:solidFill>
          <a:ln>
            <a:noFill/>
          </a:ln>
          <a:effectLst>
            <a:outerShdw blurRad="76200" rotWithShape="0" dir="5400000" dist="50800">
              <a:srgbClr val="929292">
                <a:alpha val="22350"/>
              </a:srgbClr>
            </a:outerShdw>
          </a:effectLst>
        </p:spPr>
        <p:txBody>
          <a:bodyPr anchorCtr="0" anchor="ctr" bIns="38100" lIns="38100" spcFirstLastPara="1" rIns="38100" wrap="square" tIns="38100">
            <a:noAutofit/>
          </a:bodyPr>
          <a:lstStyle/>
          <a:p>
            <a:pPr indent="0" lvl="0" marL="25400" marR="2540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109" name="Google Shape;109;p21"/>
          <p:cNvSpPr txBox="1"/>
          <p:nvPr/>
        </p:nvSpPr>
        <p:spPr>
          <a:xfrm>
            <a:off x="7139250" y="3921975"/>
            <a:ext cx="132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PASSION</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2"/>
          <p:cNvSpPr txBox="1"/>
          <p:nvPr>
            <p:ph type="ctrTitle"/>
          </p:nvPr>
        </p:nvSpPr>
        <p:spPr>
          <a:xfrm>
            <a:off x="311700" y="393700"/>
            <a:ext cx="4579200" cy="531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000"/>
              <a:t>PASSION </a:t>
            </a:r>
            <a:r>
              <a:rPr lang="en" sz="3000"/>
              <a:t>ASSESSMENT</a:t>
            </a:r>
            <a:endParaRPr sz="3000"/>
          </a:p>
        </p:txBody>
      </p:sp>
      <p:sp>
        <p:nvSpPr>
          <p:cNvPr id="115" name="Google Shape;115;p22"/>
          <p:cNvSpPr txBox="1"/>
          <p:nvPr>
            <p:ph idx="1" type="subTitle"/>
          </p:nvPr>
        </p:nvSpPr>
        <p:spPr>
          <a:xfrm>
            <a:off x="311700" y="1366550"/>
            <a:ext cx="7779600" cy="79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EMOTIONAL INTEREST SCALE</a:t>
            </a:r>
            <a:endParaRPr/>
          </a:p>
        </p:txBody>
      </p:sp>
      <p:sp>
        <p:nvSpPr>
          <p:cNvPr id="116" name="Google Shape;116;p22"/>
          <p:cNvSpPr/>
          <p:nvPr/>
        </p:nvSpPr>
        <p:spPr>
          <a:xfrm>
            <a:off x="7468870" y="393689"/>
            <a:ext cx="1234500" cy="1228800"/>
          </a:xfrm>
          <a:prstGeom prst="ellipse">
            <a:avLst/>
          </a:prstGeom>
          <a:solidFill>
            <a:srgbClr val="B2AEB0">
              <a:alpha val="66670"/>
            </a:srgbClr>
          </a:solidFill>
          <a:ln>
            <a:noFill/>
          </a:ln>
          <a:effectLst>
            <a:outerShdw blurRad="76200" rotWithShape="0" dir="5400000" dist="50800">
              <a:srgbClr val="929292">
                <a:alpha val="22350"/>
              </a:srgbClr>
            </a:outerShdw>
          </a:effectLst>
        </p:spPr>
        <p:txBody>
          <a:bodyPr anchorCtr="0" anchor="ctr" bIns="38100" lIns="38100" spcFirstLastPara="1" rIns="38100" wrap="square" tIns="38100">
            <a:noAutofit/>
          </a:bodyPr>
          <a:lstStyle/>
          <a:p>
            <a:pPr indent="0" lvl="0" marL="25400" marR="2540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117" name="Google Shape;117;p22"/>
          <p:cNvSpPr txBox="1"/>
          <p:nvPr/>
        </p:nvSpPr>
        <p:spPr>
          <a:xfrm>
            <a:off x="7468875" y="777250"/>
            <a:ext cx="132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PASSION</a:t>
            </a:r>
            <a:endParaRPr sz="1800">
              <a:solidFill>
                <a:schemeClr val="dk1"/>
              </a:solidFill>
              <a:latin typeface="Black Ops One"/>
              <a:ea typeface="Black Ops One"/>
              <a:cs typeface="Black Ops One"/>
              <a:sym typeface="Black Ops One"/>
            </a:endParaRPr>
          </a:p>
        </p:txBody>
      </p:sp>
      <p:sp>
        <p:nvSpPr>
          <p:cNvPr id="118" name="Google Shape;118;p22"/>
          <p:cNvSpPr/>
          <p:nvPr/>
        </p:nvSpPr>
        <p:spPr>
          <a:xfrm>
            <a:off x="1734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19" name="Google Shape;119;p22"/>
          <p:cNvSpPr/>
          <p:nvPr/>
        </p:nvSpPr>
        <p:spPr>
          <a:xfrm>
            <a:off x="10206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0" name="Google Shape;120;p22"/>
          <p:cNvSpPr/>
          <p:nvPr/>
        </p:nvSpPr>
        <p:spPr>
          <a:xfrm>
            <a:off x="18678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1" name="Google Shape;121;p22"/>
          <p:cNvSpPr/>
          <p:nvPr/>
        </p:nvSpPr>
        <p:spPr>
          <a:xfrm>
            <a:off x="27150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2" name="Google Shape;122;p22"/>
          <p:cNvSpPr/>
          <p:nvPr/>
        </p:nvSpPr>
        <p:spPr>
          <a:xfrm>
            <a:off x="35622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3" name="Google Shape;123;p22"/>
          <p:cNvSpPr/>
          <p:nvPr/>
        </p:nvSpPr>
        <p:spPr>
          <a:xfrm>
            <a:off x="44094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4" name="Google Shape;124;p22"/>
          <p:cNvSpPr/>
          <p:nvPr/>
        </p:nvSpPr>
        <p:spPr>
          <a:xfrm>
            <a:off x="52566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5" name="Google Shape;125;p22"/>
          <p:cNvSpPr/>
          <p:nvPr/>
        </p:nvSpPr>
        <p:spPr>
          <a:xfrm>
            <a:off x="61038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6" name="Google Shape;126;p22"/>
          <p:cNvSpPr/>
          <p:nvPr/>
        </p:nvSpPr>
        <p:spPr>
          <a:xfrm>
            <a:off x="69510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7" name="Google Shape;127;p22"/>
          <p:cNvSpPr/>
          <p:nvPr/>
        </p:nvSpPr>
        <p:spPr>
          <a:xfrm>
            <a:off x="7798275" y="2232850"/>
            <a:ext cx="847200" cy="53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Black Ops One"/>
              <a:ea typeface="Black Ops One"/>
              <a:cs typeface="Black Ops One"/>
              <a:sym typeface="Black Ops One"/>
            </a:endParaRPr>
          </a:p>
        </p:txBody>
      </p:sp>
      <p:sp>
        <p:nvSpPr>
          <p:cNvPr id="128" name="Google Shape;128;p22"/>
          <p:cNvSpPr txBox="1"/>
          <p:nvPr/>
        </p:nvSpPr>
        <p:spPr>
          <a:xfrm>
            <a:off x="173475" y="2998375"/>
            <a:ext cx="85299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INDIFFERENT			INTERESTED				            IMPASSIONED</a:t>
            </a:r>
            <a:endParaRPr sz="1800">
              <a:solidFill>
                <a:schemeClr val="dk1"/>
              </a:solidFill>
              <a:latin typeface="Black Ops One"/>
              <a:ea typeface="Black Ops One"/>
              <a:cs typeface="Black Ops One"/>
              <a:sym typeface="Black Ops One"/>
            </a:endParaRPr>
          </a:p>
        </p:txBody>
      </p:sp>
      <p:sp>
        <p:nvSpPr>
          <p:cNvPr id="129" name="Google Shape;129;p22"/>
          <p:cNvSpPr txBox="1"/>
          <p:nvPr/>
        </p:nvSpPr>
        <p:spPr>
          <a:xfrm>
            <a:off x="198675" y="2267650"/>
            <a:ext cx="84468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   1            2            3           4            5            6            7           8            9          10</a:t>
            </a:r>
            <a:endParaRPr sz="1800">
              <a:solidFill>
                <a:schemeClr val="dk1"/>
              </a:solidFill>
              <a:latin typeface="Black Ops One"/>
              <a:ea typeface="Black Ops One"/>
              <a:cs typeface="Black Ops One"/>
              <a:sym typeface="Black Ops One"/>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3"/>
          <p:cNvSpPr txBox="1"/>
          <p:nvPr>
            <p:ph type="ctrTitle"/>
          </p:nvPr>
        </p:nvSpPr>
        <p:spPr>
          <a:xfrm>
            <a:off x="311700" y="287375"/>
            <a:ext cx="8520600" cy="488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000"/>
              <a:t>PASSION SEARCH</a:t>
            </a:r>
            <a:endParaRPr sz="3000"/>
          </a:p>
        </p:txBody>
      </p:sp>
      <p:sp>
        <p:nvSpPr>
          <p:cNvPr id="135" name="Google Shape;135;p23"/>
          <p:cNvSpPr txBox="1"/>
          <p:nvPr>
            <p:ph idx="1" type="subTitle"/>
          </p:nvPr>
        </p:nvSpPr>
        <p:spPr>
          <a:xfrm>
            <a:off x="277275" y="984075"/>
            <a:ext cx="4294800" cy="792600"/>
          </a:xfrm>
          <a:prstGeom prst="rect">
            <a:avLst/>
          </a:prstGeom>
          <a:ln cap="flat" cmpd="sng" w="9525">
            <a:solidFill>
              <a:schemeClr val="dk1"/>
            </a:solidFill>
            <a:prstDash val="solid"/>
            <a:round/>
            <a:headEnd len="sm" w="sm" type="none"/>
            <a:tailEnd len="sm" w="sm" type="none"/>
          </a:ln>
        </p:spPr>
        <p:txBody>
          <a:bodyPr anchorCtr="0" anchor="ctr" bIns="91425" lIns="91425" spcFirstLastPara="1" rIns="91425" wrap="square" tIns="91425">
            <a:normAutofit/>
          </a:bodyPr>
          <a:lstStyle/>
          <a:p>
            <a:pPr indent="0" lvl="0" marL="0" rtl="0" algn="ctr">
              <a:spcBef>
                <a:spcPts val="0"/>
              </a:spcBef>
              <a:spcAft>
                <a:spcPts val="0"/>
              </a:spcAft>
              <a:buNone/>
            </a:pPr>
            <a:r>
              <a:rPr lang="en"/>
              <a:t>TYPES OF PEOPLE</a:t>
            </a:r>
            <a:endParaRPr/>
          </a:p>
        </p:txBody>
      </p:sp>
      <p:sp>
        <p:nvSpPr>
          <p:cNvPr id="136" name="Google Shape;136;p23"/>
          <p:cNvSpPr/>
          <p:nvPr/>
        </p:nvSpPr>
        <p:spPr>
          <a:xfrm>
            <a:off x="7468870" y="393689"/>
            <a:ext cx="1234500" cy="1228800"/>
          </a:xfrm>
          <a:prstGeom prst="ellipse">
            <a:avLst/>
          </a:prstGeom>
          <a:solidFill>
            <a:srgbClr val="B2AEB0">
              <a:alpha val="66670"/>
            </a:srgbClr>
          </a:solidFill>
          <a:ln>
            <a:noFill/>
          </a:ln>
          <a:effectLst>
            <a:outerShdw blurRad="76200" rotWithShape="0" dir="5400000" dist="50800">
              <a:srgbClr val="929292">
                <a:alpha val="22350"/>
              </a:srgbClr>
            </a:outerShdw>
          </a:effectLst>
        </p:spPr>
        <p:txBody>
          <a:bodyPr anchorCtr="0" anchor="ctr" bIns="38100" lIns="38100" spcFirstLastPara="1" rIns="38100" wrap="square" tIns="38100">
            <a:noAutofit/>
          </a:bodyPr>
          <a:lstStyle/>
          <a:p>
            <a:pPr indent="0" lvl="0" marL="25400" marR="25400" rtl="0" algn="l">
              <a:lnSpc>
                <a:spcPct val="100000"/>
              </a:lnSpc>
              <a:spcBef>
                <a:spcPts val="0"/>
              </a:spcBef>
              <a:spcAft>
                <a:spcPts val="0"/>
              </a:spcAft>
              <a:buClr>
                <a:srgbClr val="000000"/>
              </a:buClr>
              <a:buSzPts val="1800"/>
              <a:buFont typeface="Helvetica Neue"/>
              <a:buNone/>
            </a:pPr>
            <a:r>
              <a:t/>
            </a:r>
            <a:endParaRPr b="0" i="0" sz="1800" u="none" cap="none" strike="noStrike">
              <a:solidFill>
                <a:srgbClr val="FFFFFF"/>
              </a:solidFill>
              <a:latin typeface="Helvetica Neue"/>
              <a:ea typeface="Helvetica Neue"/>
              <a:cs typeface="Helvetica Neue"/>
              <a:sym typeface="Helvetica Neue"/>
            </a:endParaRPr>
          </a:p>
        </p:txBody>
      </p:sp>
      <p:sp>
        <p:nvSpPr>
          <p:cNvPr id="137" name="Google Shape;137;p23"/>
          <p:cNvSpPr txBox="1"/>
          <p:nvPr/>
        </p:nvSpPr>
        <p:spPr>
          <a:xfrm>
            <a:off x="7468875" y="777250"/>
            <a:ext cx="13290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PASSION</a:t>
            </a:r>
            <a:endParaRPr sz="1800">
              <a:solidFill>
                <a:schemeClr val="dk1"/>
              </a:solidFill>
              <a:latin typeface="Black Ops One"/>
              <a:ea typeface="Black Ops One"/>
              <a:cs typeface="Black Ops One"/>
              <a:sym typeface="Black Ops One"/>
            </a:endParaRPr>
          </a:p>
        </p:txBody>
      </p:sp>
      <p:sp>
        <p:nvSpPr>
          <p:cNvPr id="138" name="Google Shape;138;p23"/>
          <p:cNvSpPr txBox="1"/>
          <p:nvPr/>
        </p:nvSpPr>
        <p:spPr>
          <a:xfrm>
            <a:off x="233775" y="4327450"/>
            <a:ext cx="8469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latin typeface="Black Ops One"/>
                <a:ea typeface="Black Ops One"/>
                <a:cs typeface="Black Ops One"/>
                <a:sym typeface="Black Ops One"/>
              </a:rPr>
              <a:t>ON EACH PAGE, CITE YOUR “TOP 2” PASSION POINTS….</a:t>
            </a:r>
            <a:endParaRPr sz="1800">
              <a:solidFill>
                <a:schemeClr val="dk1"/>
              </a:solidFill>
              <a:latin typeface="Black Ops One"/>
              <a:ea typeface="Black Ops One"/>
              <a:cs typeface="Black Ops One"/>
              <a:sym typeface="Black Ops One"/>
            </a:endParaRPr>
          </a:p>
        </p:txBody>
      </p:sp>
      <p:sp>
        <p:nvSpPr>
          <p:cNvPr id="139" name="Google Shape;139;p23"/>
          <p:cNvSpPr txBox="1"/>
          <p:nvPr>
            <p:ph idx="1" type="subTitle"/>
          </p:nvPr>
        </p:nvSpPr>
        <p:spPr>
          <a:xfrm>
            <a:off x="277275" y="1776675"/>
            <a:ext cx="4294800" cy="792600"/>
          </a:xfrm>
          <a:prstGeom prst="rect">
            <a:avLst/>
          </a:prstGeom>
          <a:ln cap="flat" cmpd="sng" w="9525">
            <a:solidFill>
              <a:schemeClr val="dk1"/>
            </a:solidFill>
            <a:prstDash val="solid"/>
            <a:round/>
            <a:headEnd len="sm" w="sm" type="none"/>
            <a:tailEnd len="sm" w="sm" type="none"/>
          </a:ln>
        </p:spPr>
        <p:txBody>
          <a:bodyPr anchorCtr="0" anchor="ctr" bIns="91425" lIns="91425" spcFirstLastPara="1" rIns="91425" wrap="square" tIns="91425">
            <a:normAutofit/>
          </a:bodyPr>
          <a:lstStyle/>
          <a:p>
            <a:pPr indent="0" lvl="0" marL="0" rtl="0" algn="ctr">
              <a:spcBef>
                <a:spcPts val="0"/>
              </a:spcBef>
              <a:spcAft>
                <a:spcPts val="0"/>
              </a:spcAft>
              <a:buNone/>
            </a:pPr>
            <a:r>
              <a:rPr lang="en"/>
              <a:t>INDIVIDUAL NEEDS</a:t>
            </a:r>
            <a:endParaRPr/>
          </a:p>
        </p:txBody>
      </p:sp>
      <p:sp>
        <p:nvSpPr>
          <p:cNvPr id="140" name="Google Shape;140;p23"/>
          <p:cNvSpPr txBox="1"/>
          <p:nvPr>
            <p:ph idx="1" type="subTitle"/>
          </p:nvPr>
        </p:nvSpPr>
        <p:spPr>
          <a:xfrm>
            <a:off x="277275" y="2569275"/>
            <a:ext cx="4294800" cy="792600"/>
          </a:xfrm>
          <a:prstGeom prst="rect">
            <a:avLst/>
          </a:prstGeom>
          <a:ln cap="flat" cmpd="sng" w="9525">
            <a:solidFill>
              <a:schemeClr val="dk1"/>
            </a:solidFill>
            <a:prstDash val="solid"/>
            <a:round/>
            <a:headEnd len="sm" w="sm" type="none"/>
            <a:tailEnd len="sm" w="sm" type="none"/>
          </a:ln>
        </p:spPr>
        <p:txBody>
          <a:bodyPr anchorCtr="0" anchor="ctr" bIns="91425" lIns="91425" spcFirstLastPara="1" rIns="91425" wrap="square" tIns="91425">
            <a:normAutofit/>
          </a:bodyPr>
          <a:lstStyle/>
          <a:p>
            <a:pPr indent="0" lvl="0" marL="0" rtl="0" algn="ctr">
              <a:spcBef>
                <a:spcPts val="0"/>
              </a:spcBef>
              <a:spcAft>
                <a:spcPts val="0"/>
              </a:spcAft>
              <a:buNone/>
            </a:pPr>
            <a:r>
              <a:rPr lang="en"/>
              <a:t>COMMUNITY NEEDS</a:t>
            </a:r>
            <a:endParaRPr/>
          </a:p>
        </p:txBody>
      </p:sp>
      <p:sp>
        <p:nvSpPr>
          <p:cNvPr id="141" name="Google Shape;141;p23"/>
          <p:cNvSpPr txBox="1"/>
          <p:nvPr>
            <p:ph idx="1" type="subTitle"/>
          </p:nvPr>
        </p:nvSpPr>
        <p:spPr>
          <a:xfrm>
            <a:off x="277275" y="3361875"/>
            <a:ext cx="4294800" cy="792600"/>
          </a:xfrm>
          <a:prstGeom prst="rect">
            <a:avLst/>
          </a:prstGeom>
          <a:ln cap="flat" cmpd="sng" w="9525">
            <a:solidFill>
              <a:schemeClr val="dk1"/>
            </a:solidFill>
            <a:prstDash val="solid"/>
            <a:round/>
            <a:headEnd len="sm" w="sm" type="none"/>
            <a:tailEnd len="sm" w="sm" type="none"/>
          </a:ln>
        </p:spPr>
        <p:txBody>
          <a:bodyPr anchorCtr="0" anchor="ctr" bIns="91425" lIns="91425" spcFirstLastPara="1" rIns="91425" wrap="square" tIns="91425">
            <a:normAutofit fontScale="85000" lnSpcReduction="20000"/>
          </a:bodyPr>
          <a:lstStyle/>
          <a:p>
            <a:pPr indent="0" lvl="0" marL="0" rtl="0" algn="ctr">
              <a:spcBef>
                <a:spcPts val="0"/>
              </a:spcBef>
              <a:spcAft>
                <a:spcPts val="0"/>
              </a:spcAft>
              <a:buNone/>
            </a:pPr>
            <a:r>
              <a:rPr lang="en"/>
              <a:t>CHURCH OR MINISTRY NEEDS</a:t>
            </a:r>
            <a:endParaRPr/>
          </a:p>
        </p:txBody>
      </p:sp>
      <p:sp>
        <p:nvSpPr>
          <p:cNvPr id="142" name="Google Shape;142;p23"/>
          <p:cNvSpPr txBox="1"/>
          <p:nvPr>
            <p:ph idx="1" type="subTitle"/>
          </p:nvPr>
        </p:nvSpPr>
        <p:spPr>
          <a:xfrm>
            <a:off x="4572000" y="1776663"/>
            <a:ext cx="4294800" cy="792600"/>
          </a:xfrm>
          <a:prstGeom prst="rect">
            <a:avLst/>
          </a:prstGeom>
          <a:ln cap="flat" cmpd="sng" w="9525">
            <a:solidFill>
              <a:schemeClr val="dk1"/>
            </a:solidFill>
            <a:prstDash val="solid"/>
            <a:round/>
            <a:headEnd len="sm" w="sm" type="none"/>
            <a:tailEnd len="sm" w="sm" type="none"/>
          </a:ln>
        </p:spPr>
        <p:txBody>
          <a:bodyPr anchorCtr="0" anchor="ctr" bIns="91425" lIns="91425" spcFirstLastPara="1" rIns="91425" wrap="square" tIns="91425">
            <a:normAutofit fontScale="85000" lnSpcReduction="20000"/>
          </a:bodyPr>
          <a:lstStyle/>
          <a:p>
            <a:pPr indent="0" lvl="0" marL="0" rtl="0" algn="ctr">
              <a:spcBef>
                <a:spcPts val="0"/>
              </a:spcBef>
              <a:spcAft>
                <a:spcPts val="0"/>
              </a:spcAft>
              <a:buNone/>
            </a:pPr>
            <a:r>
              <a:rPr lang="en"/>
              <a:t>ORGANIZATIONAL PREFERENCES</a:t>
            </a:r>
            <a:endParaRPr/>
          </a:p>
        </p:txBody>
      </p:sp>
      <p:sp>
        <p:nvSpPr>
          <p:cNvPr id="143" name="Google Shape;143;p23"/>
          <p:cNvSpPr txBox="1"/>
          <p:nvPr>
            <p:ph idx="1" type="subTitle"/>
          </p:nvPr>
        </p:nvSpPr>
        <p:spPr>
          <a:xfrm>
            <a:off x="4572000" y="2578675"/>
            <a:ext cx="4294800" cy="792600"/>
          </a:xfrm>
          <a:prstGeom prst="rect">
            <a:avLst/>
          </a:prstGeom>
          <a:ln cap="flat" cmpd="sng" w="9525">
            <a:solidFill>
              <a:schemeClr val="dk1"/>
            </a:solidFill>
            <a:prstDash val="solid"/>
            <a:round/>
            <a:headEnd len="sm" w="sm" type="none"/>
            <a:tailEnd len="sm" w="sm" type="none"/>
          </a:ln>
        </p:spPr>
        <p:txBody>
          <a:bodyPr anchorCtr="0" anchor="ctr" bIns="91425" lIns="91425" spcFirstLastPara="1" rIns="91425" wrap="square" tIns="91425">
            <a:normAutofit fontScale="85000" lnSpcReduction="20000"/>
          </a:bodyPr>
          <a:lstStyle/>
          <a:p>
            <a:pPr indent="0" lvl="0" marL="0" rtl="0" algn="ctr">
              <a:spcBef>
                <a:spcPts val="0"/>
              </a:spcBef>
              <a:spcAft>
                <a:spcPts val="0"/>
              </a:spcAft>
              <a:buNone/>
            </a:pPr>
            <a:r>
              <a:rPr lang="en"/>
              <a:t>GEOGRAPHIC SPHERE OF SERVICE</a:t>
            </a:r>
            <a:endParaRPr/>
          </a:p>
        </p:txBody>
      </p:sp>
      <p:sp>
        <p:nvSpPr>
          <p:cNvPr id="144" name="Google Shape;144;p23"/>
          <p:cNvSpPr txBox="1"/>
          <p:nvPr>
            <p:ph idx="1" type="subTitle"/>
          </p:nvPr>
        </p:nvSpPr>
        <p:spPr>
          <a:xfrm>
            <a:off x="4572000" y="3361875"/>
            <a:ext cx="4294800" cy="792600"/>
          </a:xfrm>
          <a:prstGeom prst="rect">
            <a:avLst/>
          </a:prstGeom>
          <a:ln cap="flat" cmpd="sng" w="9525">
            <a:solidFill>
              <a:schemeClr val="dk1"/>
            </a:solidFill>
            <a:prstDash val="solid"/>
            <a:round/>
            <a:headEnd len="sm" w="sm" type="none"/>
            <a:tailEnd len="sm" w="sm" type="none"/>
          </a:ln>
        </p:spPr>
        <p:txBody>
          <a:bodyPr anchorCtr="0" anchor="ctr" bIns="91425" lIns="91425" spcFirstLastPara="1" rIns="91425" wrap="square" tIns="91425">
            <a:normAutofit fontScale="85000" lnSpcReduction="20000"/>
          </a:bodyPr>
          <a:lstStyle/>
          <a:p>
            <a:pPr indent="0" lvl="0" marL="0" rtl="0" algn="ctr">
              <a:spcBef>
                <a:spcPts val="0"/>
              </a:spcBef>
              <a:spcAft>
                <a:spcPts val="0"/>
              </a:spcAft>
              <a:buNone/>
            </a:pPr>
            <a:r>
              <a:rPr lang="en"/>
              <a:t>ROLE ON THE KINGDOM TEAM</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attle Ready">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